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25" autoAdjust="0"/>
    <p:restoredTop sz="94660"/>
  </p:normalViewPr>
  <p:slideViewPr>
    <p:cSldViewPr snapToGrid="0">
      <p:cViewPr>
        <p:scale>
          <a:sx n="98" d="100"/>
          <a:sy n="98" d="100"/>
        </p:scale>
        <p:origin x="90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613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502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778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45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706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430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543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056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212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432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185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BFA18-275E-4BB9-A7C7-7E91C0B375D8}" type="datetimeFigureOut">
              <a:rPr lang="fa-IR" smtClean="0"/>
              <a:t>08/21/1441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7DFD-25A0-4314-A86F-1B0F1D50DEF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847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575" y="644999"/>
            <a:ext cx="9342782" cy="597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9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9493" t="12416" r="30507" b="8551"/>
          <a:stretch/>
        </p:blipFill>
        <p:spPr>
          <a:xfrm>
            <a:off x="2345635" y="178904"/>
            <a:ext cx="7315200" cy="646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6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0362" t="13188" r="30181" b="40639"/>
          <a:stretch/>
        </p:blipFill>
        <p:spPr>
          <a:xfrm>
            <a:off x="1192696" y="894522"/>
            <a:ext cx="9939130" cy="558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6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rkhodarahmi</dc:creator>
  <cp:lastModifiedBy>rkhodarahmi</cp:lastModifiedBy>
  <cp:revision>2</cp:revision>
  <dcterms:created xsi:type="dcterms:W3CDTF">2020-04-14T07:31:47Z</dcterms:created>
  <dcterms:modified xsi:type="dcterms:W3CDTF">2020-04-14T07:34:56Z</dcterms:modified>
</cp:coreProperties>
</file>