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 id="2147483903" r:id="rId2"/>
    <p:sldMasterId id="2147483916" r:id="rId3"/>
  </p:sldMasterIdLst>
  <p:notesMasterIdLst>
    <p:notesMasterId r:id="rId36"/>
  </p:notesMasterIdLst>
  <p:handoutMasterIdLst>
    <p:handoutMasterId r:id="rId37"/>
  </p:handoutMasterIdLst>
  <p:sldIdLst>
    <p:sldId id="356" r:id="rId4"/>
    <p:sldId id="288" r:id="rId5"/>
    <p:sldId id="357" r:id="rId6"/>
    <p:sldId id="359" r:id="rId7"/>
    <p:sldId id="358" r:id="rId8"/>
    <p:sldId id="360" r:id="rId9"/>
    <p:sldId id="352" r:id="rId10"/>
    <p:sldId id="281" r:id="rId11"/>
    <p:sldId id="353" r:id="rId12"/>
    <p:sldId id="355" r:id="rId13"/>
    <p:sldId id="335" r:id="rId14"/>
    <p:sldId id="301" r:id="rId15"/>
    <p:sldId id="298" r:id="rId16"/>
    <p:sldId id="336" r:id="rId17"/>
    <p:sldId id="367" r:id="rId18"/>
    <p:sldId id="368" r:id="rId19"/>
    <p:sldId id="272" r:id="rId20"/>
    <p:sldId id="401" r:id="rId21"/>
    <p:sldId id="402" r:id="rId22"/>
    <p:sldId id="364" r:id="rId23"/>
    <p:sldId id="395" r:id="rId24"/>
    <p:sldId id="408" r:id="rId25"/>
    <p:sldId id="411" r:id="rId26"/>
    <p:sldId id="412" r:id="rId27"/>
    <p:sldId id="383" r:id="rId28"/>
    <p:sldId id="324" r:id="rId29"/>
    <p:sldId id="375" r:id="rId30"/>
    <p:sldId id="416" r:id="rId31"/>
    <p:sldId id="413" r:id="rId32"/>
    <p:sldId id="384" r:id="rId33"/>
    <p:sldId id="414" r:id="rId34"/>
    <p:sldId id="417" r:id="rId3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37" autoAdjust="0"/>
    <p:restoredTop sz="85944" autoAdjust="0"/>
  </p:normalViewPr>
  <p:slideViewPr>
    <p:cSldViewPr snapToGrid="0">
      <p:cViewPr varScale="1">
        <p:scale>
          <a:sx n="59" d="100"/>
          <a:sy n="59" d="100"/>
        </p:scale>
        <p:origin x="109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B71861-964A-4886-95AB-70FD8093EF53}" type="datetimeFigureOut">
              <a:rPr lang="en-US" smtClean="0"/>
              <a:t>7/7/2025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9F9FE2-379D-47B5-BBC4-0690653536E8}" type="slidenum">
              <a:rPr lang="en-US" smtClean="0"/>
              <a:t>‹#›</a:t>
            </a:fld>
            <a:endParaRPr lang="en-US"/>
          </a:p>
        </p:txBody>
      </p:sp>
    </p:spTree>
    <p:extLst>
      <p:ext uri="{BB962C8B-B14F-4D97-AF65-F5344CB8AC3E}">
        <p14:creationId xmlns:p14="http://schemas.microsoft.com/office/powerpoint/2010/main" val="2856672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A27237F-419A-41C1-8ACB-8E695C83628F}" type="datetimeFigureOut">
              <a:rPr lang="fa-IR" smtClean="0"/>
              <a:t>12/01/1447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C7CA7A-4025-4255-BBA4-67EAD80CE749}" type="slidenum">
              <a:rPr lang="fa-IR" smtClean="0"/>
              <a:t>‹#›</a:t>
            </a:fld>
            <a:endParaRPr lang="fa-IR"/>
          </a:p>
        </p:txBody>
      </p:sp>
    </p:spTree>
    <p:extLst>
      <p:ext uri="{BB962C8B-B14F-4D97-AF65-F5344CB8AC3E}">
        <p14:creationId xmlns:p14="http://schemas.microsoft.com/office/powerpoint/2010/main" val="294183751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7CA7A-4025-4255-BBA4-67EAD80CE749}" type="slidenum">
              <a:rPr lang="fa-IR" smtClean="0"/>
              <a:t>2</a:t>
            </a:fld>
            <a:endParaRPr lang="fa-IR"/>
          </a:p>
        </p:txBody>
      </p:sp>
    </p:spTree>
    <p:extLst>
      <p:ext uri="{BB962C8B-B14F-4D97-AF65-F5344CB8AC3E}">
        <p14:creationId xmlns:p14="http://schemas.microsoft.com/office/powerpoint/2010/main" val="130874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C7CA7A-4025-4255-BBA4-67EAD80CE749}"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7879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7CA7A-4025-4255-BBA4-67EAD80CE749}" type="slidenum">
              <a:rPr lang="fa-IR" smtClean="0"/>
              <a:t>8</a:t>
            </a:fld>
            <a:endParaRPr lang="fa-IR"/>
          </a:p>
        </p:txBody>
      </p:sp>
    </p:spTree>
    <p:extLst>
      <p:ext uri="{BB962C8B-B14F-4D97-AF65-F5344CB8AC3E}">
        <p14:creationId xmlns:p14="http://schemas.microsoft.com/office/powerpoint/2010/main" val="304784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fa-I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3AEF78-4DD5-4B55-9B5C-4F40CBB40B78}" type="slidenum">
              <a:rPr kumimoji="0" lang="en-US"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83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7CA7A-4025-4255-BBA4-67EAD80CE749}" type="slidenum">
              <a:rPr lang="fa-IR" smtClean="0"/>
              <a:t>12</a:t>
            </a:fld>
            <a:endParaRPr lang="fa-IR"/>
          </a:p>
        </p:txBody>
      </p:sp>
    </p:spTree>
    <p:extLst>
      <p:ext uri="{BB962C8B-B14F-4D97-AF65-F5344CB8AC3E}">
        <p14:creationId xmlns:p14="http://schemas.microsoft.com/office/powerpoint/2010/main" val="242942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7CA7A-4025-4255-BBA4-67EAD80CE749}" type="slidenum">
              <a:rPr lang="fa-IR" smtClean="0"/>
              <a:t>24</a:t>
            </a:fld>
            <a:endParaRPr lang="fa-IR"/>
          </a:p>
        </p:txBody>
      </p:sp>
    </p:spTree>
    <p:extLst>
      <p:ext uri="{BB962C8B-B14F-4D97-AF65-F5344CB8AC3E}">
        <p14:creationId xmlns:p14="http://schemas.microsoft.com/office/powerpoint/2010/main" val="424217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2CF8D-9A81-411F-85FC-713E799C6AB9}"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922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0EB39-760C-4DC4-8CA6-5183E24561FF}"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028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E488A-48A3-4A0A-9C70-0686F8A05F45}"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03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rtl="0" fontAlgn="base">
              <a:spcBef>
                <a:spcPct val="0"/>
              </a:spcBef>
              <a:spcAft>
                <a:spcPct val="0"/>
              </a:spcAft>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rtl="0" fontAlgn="base">
              <a:spcBef>
                <a:spcPct val="0"/>
              </a:spcBef>
              <a:spcAft>
                <a:spcPct val="0"/>
              </a:spcAft>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rtl="0" fontAlgn="base">
              <a:spcBef>
                <a:spcPct val="0"/>
              </a:spcBef>
              <a:spcAft>
                <a:spcPct val="0"/>
              </a:spcAft>
              <a:defRPr/>
            </a:pPr>
            <a:fld id="{7BE47D85-7B15-4B23-9DF0-80CA5EEA9751}" type="slidenum">
              <a:rPr lang="ar-SA" altLang="en-US" smtClean="0">
                <a:solidFill>
                  <a:srgbClr val="FFFFFF"/>
                </a:solidFill>
              </a:rPr>
              <a:pPr rtl="0"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338229668"/>
      </p:ext>
    </p:extLst>
  </p:cSld>
  <p:clrMapOvr>
    <a:masterClrMapping/>
  </p:clrMapOvr>
  <p:transition spd="slow">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rtl="0">
              <a:defRPr/>
            </a:pPr>
            <a:endParaRPr lang="en-US">
              <a:solidFill>
                <a:srgbClr val="04617B">
                  <a:shade val="90000"/>
                </a:srgbClr>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rtl="0">
              <a:defRPr/>
            </a:pPr>
            <a:r>
              <a:rPr lang="en-US">
                <a:solidFill>
                  <a:srgbClr val="04617B">
                    <a:shade val="90000"/>
                  </a:srgbClr>
                </a:solidFill>
              </a:rPr>
              <a:t>BMSU – NF    ysvahabi@gmail.com</a:t>
            </a:r>
          </a:p>
        </p:txBody>
      </p:sp>
      <p:sp>
        <p:nvSpPr>
          <p:cNvPr id="6" name="Slide Number Placeholder 5"/>
          <p:cNvSpPr>
            <a:spLocks noGrp="1"/>
          </p:cNvSpPr>
          <p:nvPr>
            <p:ph type="sldNum" sz="quarter" idx="12"/>
          </p:nvPr>
        </p:nvSpPr>
        <p:spPr>
          <a:xfrm>
            <a:off x="8737600" y="6245225"/>
            <a:ext cx="2844800" cy="476250"/>
          </a:xfrm>
        </p:spPr>
        <p:txBody>
          <a:bodyPr/>
          <a:lstStyle>
            <a:lvl1pPr>
              <a:defRPr smtClean="0"/>
            </a:lvl1pPr>
          </a:lstStyle>
          <a:p>
            <a:pPr rtl="0">
              <a:defRPr/>
            </a:pPr>
            <a:fld id="{868D25BE-D921-4D76-87FB-C04007571AEB}" type="slidenum">
              <a:rPr lang="fa-IR" smtClean="0">
                <a:solidFill>
                  <a:srgbClr val="04617B">
                    <a:shade val="90000"/>
                  </a:srgbClr>
                </a:solidFill>
              </a:rPr>
              <a:pPr rtl="0">
                <a:defRPr/>
              </a:pPr>
              <a:t>‹#›</a:t>
            </a:fld>
            <a:endParaRPr lang="en-US">
              <a:solidFill>
                <a:srgbClr val="04617B">
                  <a:shade val="90000"/>
                </a:srgbClr>
              </a:solidFill>
            </a:endParaRPr>
          </a:p>
        </p:txBody>
      </p:sp>
    </p:spTree>
    <p:extLst>
      <p:ext uri="{BB962C8B-B14F-4D97-AF65-F5344CB8AC3E}">
        <p14:creationId xmlns:p14="http://schemas.microsoft.com/office/powerpoint/2010/main" val="35084544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Oval 17"/>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Oval 1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le 7"/>
          <p:cNvSpPr>
            <a:spLocks noGrp="1"/>
          </p:cNvSpPr>
          <p:nvPr>
            <p:ph type="ctrTitle"/>
          </p:nvPr>
        </p:nvSpPr>
        <p:spPr>
          <a:xfrm>
            <a:off x="2381224" y="1285860"/>
            <a:ext cx="8229600" cy="1894362"/>
          </a:xfrm>
        </p:spPr>
        <p:txBody>
          <a:bodyPr/>
          <a:lstStyle>
            <a:lvl1pPr>
              <a:defRPr b="1">
                <a:cs typeface="B Nazanin" pitchFamily="2" charset="-78"/>
              </a:defRPr>
            </a:lvl1pPr>
          </a:lstStyle>
          <a:p>
            <a:r>
              <a:rPr lang="en-US" dirty="0"/>
              <a:t>Click to edit Master title style</a:t>
            </a:r>
          </a:p>
        </p:txBody>
      </p:sp>
      <p:sp>
        <p:nvSpPr>
          <p:cNvPr id="9" name="Subtitle 8"/>
          <p:cNvSpPr>
            <a:spLocks noGrp="1"/>
          </p:cNvSpPr>
          <p:nvPr>
            <p:ph type="subTitle" idx="1"/>
          </p:nvPr>
        </p:nvSpPr>
        <p:spPr>
          <a:xfrm>
            <a:off x="2571725" y="3357562"/>
            <a:ext cx="8229600" cy="1371600"/>
          </a:xfrm>
        </p:spPr>
        <p:txBody>
          <a:bodyPr>
            <a:normAutofit/>
          </a:bodyPr>
          <a:lstStyle>
            <a:lvl1pPr marL="0" indent="0" algn="l">
              <a:buNone/>
              <a:defRPr sz="2800" b="1">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Footer Placeholder 16"/>
          <p:cNvSpPr>
            <a:spLocks noGrp="1"/>
          </p:cNvSpPr>
          <p:nvPr>
            <p:ph type="ftr" sz="quarter" idx="10"/>
          </p:nvPr>
        </p:nvSpPr>
        <p:spPr bwMode="auto">
          <a:xfrm>
            <a:off x="5524500" y="6215063"/>
            <a:ext cx="2286000" cy="285750"/>
          </a:xfrm>
          <a:prstGeom prst="rect">
            <a:avLst/>
          </a:prstGeom>
        </p:spPr>
        <p:style>
          <a:lnRef idx="1">
            <a:schemeClr val="accent1"/>
          </a:lnRef>
          <a:fillRef idx="2">
            <a:schemeClr val="accent1"/>
          </a:fillRef>
          <a:effectRef idx="1">
            <a:schemeClr val="accent1"/>
          </a:effectRef>
          <a:fontRef idx="none"/>
        </p:style>
        <p:txBody>
          <a:bodyPr/>
          <a:lstStyle>
            <a:lvl1pPr eaLnBrk="1" fontAlgn="auto" hangingPunct="1">
              <a:spcBef>
                <a:spcPts val="0"/>
              </a:spcBef>
              <a:spcAft>
                <a:spcPts val="0"/>
              </a:spcAft>
              <a:defRPr sz="1800">
                <a:latin typeface="Comic Sans MS" pitchFamily="66" charset="0"/>
                <a:ea typeface="+mn-ea"/>
                <a:cs typeface="+mn-cs"/>
              </a:defRPr>
            </a:lvl1pPr>
          </a:lstStyle>
          <a:p>
            <a:pPr algn="l" rtl="0">
              <a:defRPr/>
            </a:pPr>
            <a:endParaRPr lang="en-US">
              <a:solidFill>
                <a:prstClr val="black"/>
              </a:solidFill>
            </a:endParaRPr>
          </a:p>
        </p:txBody>
      </p:sp>
      <p:sp>
        <p:nvSpPr>
          <p:cNvPr id="23" name="Slide Number Placeholder 28"/>
          <p:cNvSpPr>
            <a:spLocks noGrp="1"/>
          </p:cNvSpPr>
          <p:nvPr>
            <p:ph type="sldNum" sz="quarter" idx="11"/>
          </p:nvPr>
        </p:nvSpPr>
        <p:spPr bwMode="auto">
          <a:xfrm>
            <a:off x="1767417" y="4929189"/>
            <a:ext cx="812800" cy="517525"/>
          </a:xfrm>
        </p:spPr>
        <p:txBody>
          <a:bodyPr/>
          <a:lstStyle>
            <a:lvl1pPr>
              <a:defRPr/>
            </a:lvl1pPr>
          </a:lstStyle>
          <a:p>
            <a:pPr rtl="0" fontAlgn="base">
              <a:spcBef>
                <a:spcPct val="0"/>
              </a:spcBef>
              <a:spcAft>
                <a:spcPct val="0"/>
              </a:spcAft>
              <a:defRPr/>
            </a:pPr>
            <a:fld id="{4F15F7AB-97BF-4342-BECD-1BDB67EAD2E1}"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118569974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ooter Placeholder 16"/>
          <p:cNvSpPr txBox="1">
            <a:spLocks/>
          </p:cNvSpPr>
          <p:nvPr userDrawn="1"/>
        </p:nvSpPr>
        <p:spPr bwMode="auto">
          <a:xfrm>
            <a:off x="5143494" y="6215082"/>
            <a:ext cx="2286017" cy="285752"/>
          </a:xfrm>
          <a:prstGeom prst="rect">
            <a:avLst/>
          </a:prstGeom>
        </p:spPr>
        <p:style>
          <a:lnRef idx="1">
            <a:schemeClr val="accent1"/>
          </a:lnRef>
          <a:fillRef idx="2">
            <a:schemeClr val="accent1"/>
          </a:fillRef>
          <a:effectRef idx="1">
            <a:schemeClr val="accent1"/>
          </a:effectRef>
          <a:fontRef idx="none"/>
        </p:style>
        <p:txBody>
          <a:bodyPr anchor="ctr"/>
          <a:lstStyle>
            <a:lvl1pPr>
              <a:defRPr sz="1800">
                <a:latin typeface="Comic Sans MS"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75F6D"/>
                </a:solidFill>
                <a:effectLst/>
                <a:uLnTx/>
                <a:uFillTx/>
                <a:latin typeface="Comic Sans MS" pitchFamily="66" charset="0"/>
                <a:ea typeface="+mn-ea"/>
                <a:cs typeface="Arial" panose="020B0604020202020204" pitchFamily="34" charset="0"/>
              </a:rPr>
              <a:t>F-Jahanpour</a:t>
            </a:r>
            <a:endParaRPr kumimoji="0" lang="en-US" sz="1800" b="0" i="0" u="none" strike="noStrike" kern="1200" cap="none" spc="0" normalizeH="0" baseline="0" noProof="0" dirty="0">
              <a:ln>
                <a:noFill/>
              </a:ln>
              <a:solidFill>
                <a:srgbClr val="575F6D"/>
              </a:solidFill>
              <a:effectLst/>
              <a:uLnTx/>
              <a:uFillTx/>
              <a:latin typeface="Comic Sans MS" pitchFamily="66" charset="0"/>
              <a:ea typeface="+mn-ea"/>
              <a:cs typeface="Arial" panose="020B0604020202020204" pitchFamily="34" charset="0"/>
            </a:endParaRPr>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none"/>
        </p:style>
        <p:txBody>
          <a:bodyPr>
            <a:noAutofit/>
          </a:bodyPr>
          <a:lstStyle>
            <a:lvl1pPr algn="ctr" rtl="1">
              <a:defRPr sz="4800">
                <a:solidFill>
                  <a:schemeClr val="bg1"/>
                </a:solidFill>
                <a:cs typeface="B Nazanin" pitchFamily="2" charset="-78"/>
              </a:defRPr>
            </a:lvl1pPr>
          </a:lstStyle>
          <a:p>
            <a:r>
              <a:rPr lang="en-US" dirty="0"/>
              <a:t>Click to edit Master title style</a:t>
            </a:r>
          </a:p>
        </p:txBody>
      </p:sp>
      <p:sp>
        <p:nvSpPr>
          <p:cNvPr id="8" name="Content Placeholder 7"/>
          <p:cNvSpPr>
            <a:spLocks noGrp="1"/>
          </p:cNvSpPr>
          <p:nvPr>
            <p:ph sz="quarter" idx="1"/>
          </p:nvPr>
        </p:nvSpPr>
        <p:spPr>
          <a:xfrm>
            <a:off x="609600" y="1600200"/>
            <a:ext cx="9956800" cy="4873752"/>
          </a:xfrm>
        </p:spPr>
        <p:txBody>
          <a:bodyPr/>
          <a:lstStyle>
            <a:lvl1pPr algn="r" rtl="1">
              <a:defRPr sz="2400" b="1">
                <a:latin typeface="2  Nazanin"/>
                <a:cs typeface="B Nazanin" pitchFamily="2" charset="-78"/>
              </a:defRPr>
            </a:lvl1pPr>
            <a:lvl2pPr algn="r" rtl="1">
              <a:defRPr sz="2400" b="1">
                <a:latin typeface="2  Nazanin"/>
                <a:cs typeface="B Nazanin" pitchFamily="2" charset="-78"/>
              </a:defRPr>
            </a:lvl2pPr>
            <a:lvl3pPr algn="r" rtl="1">
              <a:defRPr sz="2400" b="1">
                <a:latin typeface="2  Nazanin"/>
                <a:cs typeface="B Nazanin" pitchFamily="2" charset="-78"/>
              </a:defRPr>
            </a:lvl3pPr>
            <a:lvl4pPr algn="r" rtl="1">
              <a:defRPr sz="2400" b="1">
                <a:latin typeface="2  Nazanin"/>
                <a:cs typeface="B Nazanin" pitchFamily="2" charset="-78"/>
              </a:defRPr>
            </a:lvl4pPr>
            <a:lvl5pPr algn="r" rtl="1">
              <a:defRPr sz="2400" b="1">
                <a:latin typeface="2  Nazanin"/>
                <a:cs typeface="B Nazanin" pitchFamily="2" charset="-78"/>
              </a:defRPr>
            </a:lvl5pPr>
          </a:lstStyle>
          <a:p>
            <a:pPr lvl="0"/>
            <a:r>
              <a:rPr lang="en-US" dirty="0"/>
              <a:t>Click to edit Master text styles</a:t>
            </a:r>
          </a:p>
          <a:p>
            <a:pPr lvl="0"/>
            <a:r>
              <a:rPr lang="en-US" dirty="0" err="1"/>
              <a:t>Kjh</a:t>
            </a:r>
            <a:endParaRPr lang="en-US" dirty="0"/>
          </a:p>
          <a:p>
            <a:pPr lvl="0"/>
            <a:r>
              <a:rPr lang="en-US" dirty="0"/>
              <a:t>,</a:t>
            </a:r>
            <a:r>
              <a:rPr lang="en-US" dirty="0" err="1"/>
              <a:t>mn</a:t>
            </a:r>
            <a:endParaRPr lang="en-US" dirty="0"/>
          </a:p>
          <a:p>
            <a:pPr lvl="0"/>
            <a:r>
              <a:rPr lang="en-US" dirty="0" err="1"/>
              <a:t>Lkj</a:t>
            </a:r>
            <a:endParaRPr lang="en-US" dirty="0"/>
          </a:p>
          <a:p>
            <a:pPr lvl="0"/>
            <a:r>
              <a:rPr lang="en-US" dirty="0" err="1"/>
              <a:t>Lkj</a:t>
            </a:r>
            <a:endParaRPr lang="en-US" dirty="0"/>
          </a:p>
          <a:p>
            <a:pPr lvl="0"/>
            <a:r>
              <a:rPr lang="en-US" dirty="0"/>
              <a:t>;</a:t>
            </a:r>
            <a:r>
              <a:rPr lang="en-US" dirty="0" err="1"/>
              <a:t>lkj</a:t>
            </a:r>
            <a:endParaRPr lang="en-US" dirty="0"/>
          </a:p>
          <a:p>
            <a:pPr lvl="0"/>
            <a:r>
              <a:rPr lang="en-US" dirty="0" err="1"/>
              <a:t>Lkj</a:t>
            </a:r>
            <a:endParaRPr lang="en-US" dirty="0"/>
          </a:p>
          <a:p>
            <a:pPr lvl="0"/>
            <a:r>
              <a:rPr lang="en-US" dirty="0" err="1"/>
              <a:t>Lk</a:t>
            </a:r>
            <a:endParaRPr lang="en-US" dirty="0"/>
          </a:p>
          <a:p>
            <a:pPr lvl="0"/>
            <a:r>
              <a:rPr lang="en-US" dirty="0" err="1"/>
              <a:t>lkj</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0"/>
            <a:r>
              <a:rPr lang="en-US" dirty="0" err="1"/>
              <a:t>Ffff</a:t>
            </a:r>
            <a:endParaRPr lang="en-US" dirty="0"/>
          </a:p>
          <a:p>
            <a:pPr lvl="0"/>
            <a:r>
              <a:rPr lang="en-US" dirty="0" err="1"/>
              <a:t>Gggg</a:t>
            </a:r>
            <a:endParaRPr lang="en-US" dirty="0"/>
          </a:p>
          <a:p>
            <a:pPr lvl="0"/>
            <a:r>
              <a:rPr lang="en-US" dirty="0" err="1"/>
              <a:t>Gggg</a:t>
            </a:r>
            <a:endParaRPr lang="en-US" dirty="0"/>
          </a:p>
          <a:p>
            <a:pPr lvl="0"/>
            <a:r>
              <a:rPr lang="en-US" dirty="0" err="1"/>
              <a:t>Hhh</a:t>
            </a:r>
            <a:endParaRPr lang="en-US" dirty="0"/>
          </a:p>
          <a:p>
            <a:pPr lvl="0"/>
            <a:r>
              <a:rPr lang="en-US" dirty="0" err="1"/>
              <a:t>gggg</a:t>
            </a:r>
            <a:endParaRPr lang="en-US" dirty="0"/>
          </a:p>
          <a:p>
            <a:pPr lvl="0"/>
            <a:endParaRPr lang="en-US" dirty="0"/>
          </a:p>
          <a:p>
            <a:pPr lvl="0"/>
            <a:endParaRPr lang="en-US" dirty="0"/>
          </a:p>
        </p:txBody>
      </p:sp>
      <p:sp>
        <p:nvSpPr>
          <p:cNvPr id="5" name="Slide Number Placeholder 8"/>
          <p:cNvSpPr>
            <a:spLocks noGrp="1"/>
          </p:cNvSpPr>
          <p:nvPr>
            <p:ph type="sldNum" sz="quarter" idx="10"/>
          </p:nvPr>
        </p:nvSpPr>
        <p:spPr/>
        <p:txBody>
          <a:bodyPr/>
          <a:lstStyle>
            <a:lvl1pPr>
              <a:defRPr/>
            </a:lvl1pPr>
          </a:lstStyle>
          <a:p>
            <a:pPr rtl="0" fontAlgn="base">
              <a:spcBef>
                <a:spcPct val="0"/>
              </a:spcBef>
              <a:spcAft>
                <a:spcPct val="0"/>
              </a:spcAft>
              <a:defRPr/>
            </a:pPr>
            <a:fld id="{9F6E466B-1F9D-4CF0-9EEF-66B5F3F49221}"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2870344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Oval 14"/>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Oval 15"/>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Oval 17"/>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42DB224B-E8A1-4A82-AE48-90861515B6B7}" type="datetime1">
              <a:rPr lang="en-US" smtClean="0">
                <a:solidFill>
                  <a:prstClr val="white"/>
                </a:solidFill>
              </a:rPr>
              <a:pPr algn="l" rtl="0">
                <a:defRPr/>
              </a:pPr>
              <a:t>7/7/2025</a:t>
            </a:fld>
            <a:endParaRPr lang="en-US">
              <a:solidFill>
                <a:prstClr val="white"/>
              </a:solidFill>
            </a:endParaRPr>
          </a:p>
        </p:txBody>
      </p:sp>
      <p:sp>
        <p:nvSpPr>
          <p:cNvPr id="21" name="Footer Placeholder 4"/>
          <p:cNvSpPr>
            <a:spLocks noGrp="1"/>
          </p:cNvSpPr>
          <p:nvPr>
            <p:ph type="ftr" sz="quarter" idx="11"/>
          </p:nvPr>
        </p:nvSpPr>
        <p:spPr bwMode="auto">
          <a:xfrm rot="5400000">
            <a:off x="10045701" y="4114272"/>
            <a:ext cx="3657600"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white"/>
              </a:solidFill>
            </a:endParaRPr>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pPr rtl="0" fontAlgn="base">
              <a:spcBef>
                <a:spcPct val="0"/>
              </a:spcBef>
              <a:spcAft>
                <a:spcPct val="0"/>
              </a:spcAft>
              <a:defRPr/>
            </a:pPr>
            <a:fld id="{BDCEE180-7F5A-40F6-B84B-61E487216503}"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325199394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68417415-DDA1-4411-923F-55A4FF752521}" type="datetime1">
              <a:rPr lang="en-US" smtClean="0">
                <a:solidFill>
                  <a:prstClr val="black"/>
                </a:solidFill>
              </a:rPr>
              <a:pPr algn="l" rtl="0">
                <a:defRPr/>
              </a:pPr>
              <a:t>7/7/2025</a:t>
            </a:fld>
            <a:endParaRPr lang="en-US">
              <a:solidFill>
                <a:prstClr val="black"/>
              </a:solidFill>
            </a:endParaRPr>
          </a:p>
        </p:txBody>
      </p:sp>
      <p:sp>
        <p:nvSpPr>
          <p:cNvPr id="6" name="Footer Placeholder 5"/>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rtl="0" fontAlgn="base">
              <a:spcBef>
                <a:spcPct val="0"/>
              </a:spcBef>
              <a:spcAft>
                <a:spcPct val="0"/>
              </a:spcAft>
              <a:defRPr/>
            </a:pPr>
            <a:fld id="{1DCDEA1C-4EFA-448E-A00C-61D76124161F}"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266863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32F2017F-BAA5-4043-BDC1-943AA72FDDF7}" type="datetime1">
              <a:rPr lang="en-US" smtClean="0">
                <a:solidFill>
                  <a:prstClr val="black"/>
                </a:solidFill>
              </a:rPr>
              <a:pPr algn="l" rtl="0">
                <a:defRPr/>
              </a:pPr>
              <a:t>7/7/2025</a:t>
            </a:fld>
            <a:endParaRPr lang="en-US">
              <a:solidFill>
                <a:prstClr val="black"/>
              </a:solidFill>
            </a:endParaRPr>
          </a:p>
        </p:txBody>
      </p:sp>
      <p:sp>
        <p:nvSpPr>
          <p:cNvPr id="8" name="Footer Placeholder 7"/>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rtl="0" fontAlgn="base">
              <a:spcBef>
                <a:spcPct val="0"/>
              </a:spcBef>
              <a:spcAft>
                <a:spcPct val="0"/>
              </a:spcAft>
              <a:defRPr/>
            </a:pPr>
            <a:fld id="{99A855D8-1F10-4924-AEC4-1F76529882C7}"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58566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a:xfrm rot="5400000">
            <a:off x="10453954" y="1017853"/>
            <a:ext cx="2011362" cy="5122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fld id="{2B62E57B-8857-4A68-AF36-9CDC08805136}" type="datetime1">
              <a:rPr lang="en-US" smtClean="0">
                <a:solidFill>
                  <a:prstClr val="black"/>
                </a:solidFill>
              </a:rPr>
              <a:pPr algn="l" rtl="0">
                <a:defRPr/>
              </a:pPr>
              <a:t>7/7/2025</a:t>
            </a:fld>
            <a:endParaRPr lang="en-US">
              <a:solidFill>
                <a:prstClr val="black"/>
              </a:solidFill>
            </a:endParaRPr>
          </a:p>
        </p:txBody>
      </p:sp>
      <p:sp>
        <p:nvSpPr>
          <p:cNvPr id="4" name="Slide Number Placeholder 6"/>
          <p:cNvSpPr>
            <a:spLocks noGrp="1"/>
          </p:cNvSpPr>
          <p:nvPr>
            <p:ph type="sldNum" sz="quarter" idx="11"/>
          </p:nvPr>
        </p:nvSpPr>
        <p:spPr/>
        <p:txBody>
          <a:bodyPr/>
          <a:lstStyle>
            <a:lvl1pPr>
              <a:defRPr/>
            </a:lvl1pPr>
          </a:lstStyle>
          <a:p>
            <a:pPr rtl="0" fontAlgn="base">
              <a:spcBef>
                <a:spcPct val="0"/>
              </a:spcBef>
              <a:spcAft>
                <a:spcPct val="0"/>
              </a:spcAft>
              <a:defRPr/>
            </a:pPr>
            <a:fld id="{CC3A9851-A599-4FDF-BC65-ACCA3523E31F}"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5" name="Footer Placeholder 7"/>
          <p:cNvSpPr>
            <a:spLocks noGrp="1"/>
          </p:cNvSpPr>
          <p:nvPr>
            <p:ph type="ftr" sz="quarter" idx="12"/>
          </p:nvPr>
        </p:nvSpPr>
        <p:spPr>
          <a:xfrm rot="5400000">
            <a:off x="9853084" y="3676121"/>
            <a:ext cx="3200400" cy="4868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Tree>
    <p:extLst>
      <p:ext uri="{BB962C8B-B14F-4D97-AF65-F5344CB8AC3E}">
        <p14:creationId xmlns:p14="http://schemas.microsoft.com/office/powerpoint/2010/main" val="42393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F333FA-1D5D-42E9-9EC5-C10788DBC38E}"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576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7F3C6473-0AA0-4619-A080-2F7877C71749}" type="datetime1">
              <a:rPr lang="en-US" smtClean="0">
                <a:solidFill>
                  <a:prstClr val="black"/>
                </a:solidFill>
              </a:rPr>
              <a:pPr algn="l" rtl="0">
                <a:defRPr/>
              </a:pPr>
              <a:t>7/7/2025</a:t>
            </a:fld>
            <a:endParaRPr lang="en-US">
              <a:solidFill>
                <a:prstClr val="black"/>
              </a:solidFill>
            </a:endParaRPr>
          </a:p>
        </p:txBody>
      </p:sp>
      <p:sp>
        <p:nvSpPr>
          <p:cNvPr id="3" name="Footer Placeholder 2"/>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rtl="0" fontAlgn="base">
              <a:spcBef>
                <a:spcPct val="0"/>
              </a:spcBef>
              <a:spcAft>
                <a:spcPct val="0"/>
              </a:spcAft>
              <a:defRPr/>
            </a:pPr>
            <a:fld id="{8129E223-D461-4BC7-AA2E-9E1E02D1C850}"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95697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7" name="Straight Connector 16"/>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traight Connector 17"/>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a:xfrm rot="5400000">
            <a:off x="10453954" y="1017853"/>
            <a:ext cx="2011362" cy="5122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fld id="{0F8484AF-62CB-46CA-9582-47AA75363DCF}" type="datetime1">
              <a:rPr lang="en-US" smtClean="0">
                <a:solidFill>
                  <a:prstClr val="black"/>
                </a:solidFill>
              </a:rPr>
              <a:pPr algn="l" rtl="0">
                <a:defRPr/>
              </a:pPr>
              <a:t>7/7/2025</a:t>
            </a:fld>
            <a:endParaRPr lang="en-US">
              <a:solidFill>
                <a:prstClr val="black"/>
              </a:solidFill>
            </a:endParaRPr>
          </a:p>
        </p:txBody>
      </p:sp>
      <p:sp>
        <p:nvSpPr>
          <p:cNvPr id="13" name="Slide Number Placeholder 21"/>
          <p:cNvSpPr>
            <a:spLocks noGrp="1"/>
          </p:cNvSpPr>
          <p:nvPr>
            <p:ph type="sldNum" sz="quarter" idx="11"/>
          </p:nvPr>
        </p:nvSpPr>
        <p:spPr/>
        <p:txBody>
          <a:bodyPr/>
          <a:lstStyle>
            <a:lvl1pPr>
              <a:defRPr/>
            </a:lvl1pPr>
          </a:lstStyle>
          <a:p>
            <a:pPr rtl="0" fontAlgn="base">
              <a:spcBef>
                <a:spcPct val="0"/>
              </a:spcBef>
              <a:spcAft>
                <a:spcPct val="0"/>
              </a:spcAft>
              <a:defRPr/>
            </a:pPr>
            <a:fld id="{45AB329D-DEFD-4DF6-9D86-5006EF160609}"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14" name="Footer Placeholder 22"/>
          <p:cNvSpPr>
            <a:spLocks noGrp="1"/>
          </p:cNvSpPr>
          <p:nvPr>
            <p:ph type="ftr" sz="quarter" idx="12"/>
          </p:nvPr>
        </p:nvSpPr>
        <p:spPr>
          <a:xfrm rot="5400000">
            <a:off x="9853084" y="3676121"/>
            <a:ext cx="3200400" cy="4868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Tree>
    <p:extLst>
      <p:ext uri="{BB962C8B-B14F-4D97-AF65-F5344CB8AC3E}">
        <p14:creationId xmlns:p14="http://schemas.microsoft.com/office/powerpoint/2010/main" val="213296995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6" name="Oval 5"/>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Straight Connector 16"/>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Straight Connector 18"/>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11" name="Straight Connector 20"/>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a:xfrm rot="5400000">
            <a:off x="10453954" y="1017853"/>
            <a:ext cx="2011362" cy="5122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fld id="{A82678C5-7520-4E7A-B3D9-2B1E834ADB3F}" type="datetime1">
              <a:rPr lang="en-US" smtClean="0">
                <a:solidFill>
                  <a:prstClr val="black"/>
                </a:solidFill>
              </a:rPr>
              <a:pPr algn="l" rtl="0">
                <a:defRPr/>
              </a:pPr>
              <a:t>7/7/2025</a:t>
            </a:fld>
            <a:endParaRPr lang="en-US">
              <a:solidFill>
                <a:prstClr val="black"/>
              </a:solidFill>
            </a:endParaRPr>
          </a:p>
        </p:txBody>
      </p:sp>
      <p:sp>
        <p:nvSpPr>
          <p:cNvPr id="13" name="Slide Number Placeholder 17"/>
          <p:cNvSpPr>
            <a:spLocks noGrp="1"/>
          </p:cNvSpPr>
          <p:nvPr>
            <p:ph type="sldNum" sz="quarter" idx="11"/>
          </p:nvPr>
        </p:nvSpPr>
        <p:spPr/>
        <p:txBody>
          <a:bodyPr/>
          <a:lstStyle>
            <a:lvl1pPr>
              <a:defRPr/>
            </a:lvl1pPr>
          </a:lstStyle>
          <a:p>
            <a:pPr rtl="0" fontAlgn="base">
              <a:spcBef>
                <a:spcPct val="0"/>
              </a:spcBef>
              <a:spcAft>
                <a:spcPct val="0"/>
              </a:spcAft>
              <a:defRPr/>
            </a:pPr>
            <a:fld id="{BCC056AA-A2E7-43E5-8AD4-1793525A3B2A}"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14" name="Footer Placeholder 20"/>
          <p:cNvSpPr>
            <a:spLocks noGrp="1"/>
          </p:cNvSpPr>
          <p:nvPr>
            <p:ph type="ftr" sz="quarter" idx="12"/>
          </p:nvPr>
        </p:nvSpPr>
        <p:spPr>
          <a:xfrm rot="5400000">
            <a:off x="9853084" y="3676121"/>
            <a:ext cx="3200400" cy="4868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Tree>
    <p:extLst>
      <p:ext uri="{BB962C8B-B14F-4D97-AF65-F5344CB8AC3E}">
        <p14:creationId xmlns:p14="http://schemas.microsoft.com/office/powerpoint/2010/main" val="416801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9956800" cy="44720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4E4EB6FB-3BBB-4433-B3C5-8AA9AB81F684}" type="datetime1">
              <a:rPr lang="en-US" smtClean="0">
                <a:solidFill>
                  <a:prstClr val="black"/>
                </a:solidFill>
              </a:rPr>
              <a:pPr algn="l" rtl="0">
                <a:defRPr/>
              </a:pPr>
              <a:t>7/7/2025</a:t>
            </a:fld>
            <a:endParaRPr lang="en-US">
              <a:solidFill>
                <a:prstClr val="black"/>
              </a:solidFill>
            </a:endParaRPr>
          </a:p>
        </p:txBody>
      </p:sp>
      <p:sp>
        <p:nvSpPr>
          <p:cNvPr id="5" name="Footer Placeholder 4"/>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rtl="0" fontAlgn="base">
              <a:spcBef>
                <a:spcPct val="0"/>
              </a:spcBef>
              <a:spcAft>
                <a:spcPct val="0"/>
              </a:spcAft>
              <a:defRPr/>
            </a:pPr>
            <a:fld id="{B1A0D69C-9F90-49CD-904A-F15A4BA01956}"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2576874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F2034A18-4033-4F8A-AE5A-5068B7FD49A9}" type="datetime1">
              <a:rPr lang="en-US" smtClean="0">
                <a:solidFill>
                  <a:prstClr val="black"/>
                </a:solidFill>
              </a:rPr>
              <a:pPr algn="l" rtl="0">
                <a:defRPr/>
              </a:pPr>
              <a:t>7/7/2025</a:t>
            </a:fld>
            <a:endParaRPr lang="en-US">
              <a:solidFill>
                <a:prstClr val="black"/>
              </a:solidFill>
            </a:endParaRPr>
          </a:p>
        </p:txBody>
      </p:sp>
      <p:sp>
        <p:nvSpPr>
          <p:cNvPr id="5" name="Footer Placeholder 4"/>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rtl="0" fontAlgn="base">
              <a:spcBef>
                <a:spcPct val="0"/>
              </a:spcBef>
              <a:spcAft>
                <a:spcPct val="0"/>
              </a:spcAft>
              <a:defRPr/>
            </a:pPr>
            <a:fld id="{41A73614-D5E0-4E5A-A9C7-284E452694D5}"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2622146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a:xfrm>
            <a:off x="8737600" y="6245225"/>
            <a:ext cx="2844800" cy="476250"/>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4DA187A7-3ED7-4E9F-9622-DED65D8F3BA7}" type="datetime1">
              <a:rPr lang="en-US" smtClean="0">
                <a:solidFill>
                  <a:prstClr val="black"/>
                </a:solidFill>
              </a:rPr>
              <a:pPr algn="l" rtl="0">
                <a:defRPr/>
              </a:pPr>
              <a:t>7/7/2025</a:t>
            </a:fld>
            <a:endParaRPr lang="en-US">
              <a:solidFill>
                <a:prstClr val="black"/>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6" name="Slide Number Placeholder 5"/>
          <p:cNvSpPr>
            <a:spLocks noGrp="1"/>
          </p:cNvSpPr>
          <p:nvPr>
            <p:ph type="sldNum" sz="quarter" idx="12"/>
          </p:nvPr>
        </p:nvSpPr>
        <p:spPr>
          <a:xfrm>
            <a:off x="609600" y="6245225"/>
            <a:ext cx="2844800" cy="476250"/>
          </a:xfrm>
        </p:spPr>
        <p:txBody>
          <a:bodyPr/>
          <a:lstStyle>
            <a:lvl1pPr>
              <a:defRPr>
                <a:cs typeface="Times New Roman" panose="02020603050405020304" pitchFamily="18" charset="0"/>
              </a:defRPr>
            </a:lvl1pPr>
          </a:lstStyle>
          <a:p>
            <a:pPr rtl="0" fontAlgn="base">
              <a:spcBef>
                <a:spcPct val="0"/>
              </a:spcBef>
              <a:spcAft>
                <a:spcPct val="0"/>
              </a:spcAft>
              <a:defRPr/>
            </a:pPr>
            <a:fld id="{5EACDA35-906F-42A2-A87F-6FB2B8258C6C}" type="slidenum">
              <a:rPr lang="ar-SA" altLang="fa-IR" smtClean="0"/>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50364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Oval 17"/>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Oval 1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le 7"/>
          <p:cNvSpPr>
            <a:spLocks noGrp="1"/>
          </p:cNvSpPr>
          <p:nvPr>
            <p:ph type="ctrTitle"/>
          </p:nvPr>
        </p:nvSpPr>
        <p:spPr>
          <a:xfrm>
            <a:off x="2381224" y="1285860"/>
            <a:ext cx="8229600" cy="1894362"/>
          </a:xfrm>
        </p:spPr>
        <p:txBody>
          <a:bodyPr/>
          <a:lstStyle>
            <a:lvl1pPr>
              <a:defRPr b="1">
                <a:cs typeface="B Nazanin" pitchFamily="2" charset="-78"/>
              </a:defRPr>
            </a:lvl1pPr>
          </a:lstStyle>
          <a:p>
            <a:r>
              <a:rPr lang="en-US" dirty="0"/>
              <a:t>Click to edit Master title style</a:t>
            </a:r>
          </a:p>
        </p:txBody>
      </p:sp>
      <p:sp>
        <p:nvSpPr>
          <p:cNvPr id="9" name="Subtitle 8"/>
          <p:cNvSpPr>
            <a:spLocks noGrp="1"/>
          </p:cNvSpPr>
          <p:nvPr>
            <p:ph type="subTitle" idx="1"/>
          </p:nvPr>
        </p:nvSpPr>
        <p:spPr>
          <a:xfrm>
            <a:off x="2571725" y="3357562"/>
            <a:ext cx="8229600" cy="1371600"/>
          </a:xfrm>
        </p:spPr>
        <p:txBody>
          <a:bodyPr>
            <a:normAutofit/>
          </a:bodyPr>
          <a:lstStyle>
            <a:lvl1pPr marL="0" indent="0" algn="l">
              <a:buNone/>
              <a:defRPr sz="2800" b="1">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Footer Placeholder 16"/>
          <p:cNvSpPr>
            <a:spLocks noGrp="1"/>
          </p:cNvSpPr>
          <p:nvPr>
            <p:ph type="ftr" sz="quarter" idx="10"/>
          </p:nvPr>
        </p:nvSpPr>
        <p:spPr bwMode="auto">
          <a:xfrm>
            <a:off x="5524500" y="6215063"/>
            <a:ext cx="2286000" cy="285750"/>
          </a:xfrm>
          <a:prstGeom prst="rect">
            <a:avLst/>
          </a:prstGeom>
        </p:spPr>
        <p:style>
          <a:lnRef idx="1">
            <a:schemeClr val="accent1"/>
          </a:lnRef>
          <a:fillRef idx="2">
            <a:schemeClr val="accent1"/>
          </a:fillRef>
          <a:effectRef idx="1">
            <a:schemeClr val="accent1"/>
          </a:effectRef>
          <a:fontRef idx="none"/>
        </p:style>
        <p:txBody>
          <a:bodyPr/>
          <a:lstStyle>
            <a:lvl1pPr eaLnBrk="1" fontAlgn="auto" hangingPunct="1">
              <a:spcBef>
                <a:spcPts val="0"/>
              </a:spcBef>
              <a:spcAft>
                <a:spcPts val="0"/>
              </a:spcAft>
              <a:defRPr sz="1800">
                <a:latin typeface="Comic Sans MS" pitchFamily="66" charset="0"/>
                <a:ea typeface="+mn-ea"/>
                <a:cs typeface="+mn-cs"/>
              </a:defRPr>
            </a:lvl1pPr>
          </a:lstStyle>
          <a:p>
            <a:pPr algn="l" rtl="0">
              <a:defRPr/>
            </a:pPr>
            <a:endParaRPr lang="en-US">
              <a:solidFill>
                <a:prstClr val="black"/>
              </a:solidFill>
            </a:endParaRPr>
          </a:p>
        </p:txBody>
      </p:sp>
      <p:sp>
        <p:nvSpPr>
          <p:cNvPr id="23" name="Slide Number Placeholder 28"/>
          <p:cNvSpPr>
            <a:spLocks noGrp="1"/>
          </p:cNvSpPr>
          <p:nvPr>
            <p:ph type="sldNum" sz="quarter" idx="11"/>
          </p:nvPr>
        </p:nvSpPr>
        <p:spPr bwMode="auto">
          <a:xfrm>
            <a:off x="1767417" y="4929189"/>
            <a:ext cx="812800" cy="517525"/>
          </a:xfrm>
        </p:spPr>
        <p:txBody>
          <a:bodyPr/>
          <a:lstStyle>
            <a:lvl1pPr>
              <a:defRPr/>
            </a:lvl1pPr>
          </a:lstStyle>
          <a:p>
            <a:pPr rtl="0" fontAlgn="base">
              <a:spcBef>
                <a:spcPct val="0"/>
              </a:spcBef>
              <a:spcAft>
                <a:spcPct val="0"/>
              </a:spcAft>
              <a:defRPr/>
            </a:pPr>
            <a:fld id="{4F15F7AB-97BF-4342-BECD-1BDB67EAD2E1}"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187621407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ooter Placeholder 16"/>
          <p:cNvSpPr txBox="1">
            <a:spLocks/>
          </p:cNvSpPr>
          <p:nvPr userDrawn="1"/>
        </p:nvSpPr>
        <p:spPr bwMode="auto">
          <a:xfrm>
            <a:off x="5143494" y="6215082"/>
            <a:ext cx="2286017" cy="285752"/>
          </a:xfrm>
          <a:prstGeom prst="rect">
            <a:avLst/>
          </a:prstGeom>
        </p:spPr>
        <p:style>
          <a:lnRef idx="1">
            <a:schemeClr val="accent1"/>
          </a:lnRef>
          <a:fillRef idx="2">
            <a:schemeClr val="accent1"/>
          </a:fillRef>
          <a:effectRef idx="1">
            <a:schemeClr val="accent1"/>
          </a:effectRef>
          <a:fontRef idx="none"/>
        </p:style>
        <p:txBody>
          <a:bodyPr anchor="ctr"/>
          <a:lstStyle>
            <a:lvl1pPr>
              <a:defRPr sz="1800">
                <a:latin typeface="Comic Sans MS"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75F6D"/>
                </a:solidFill>
                <a:effectLst/>
                <a:uLnTx/>
                <a:uFillTx/>
                <a:latin typeface="Comic Sans MS" pitchFamily="66" charset="0"/>
                <a:ea typeface="+mn-ea"/>
                <a:cs typeface="Arial" panose="020B0604020202020204" pitchFamily="34" charset="0"/>
              </a:rPr>
              <a:t>F-Jahanpour</a:t>
            </a:r>
            <a:endParaRPr kumimoji="0" lang="en-US" sz="1800" b="0" i="0" u="none" strike="noStrike" kern="1200" cap="none" spc="0" normalizeH="0" baseline="0" noProof="0" dirty="0">
              <a:ln>
                <a:noFill/>
              </a:ln>
              <a:solidFill>
                <a:srgbClr val="575F6D"/>
              </a:solidFill>
              <a:effectLst/>
              <a:uLnTx/>
              <a:uFillTx/>
              <a:latin typeface="Comic Sans MS" pitchFamily="66" charset="0"/>
              <a:ea typeface="+mn-ea"/>
              <a:cs typeface="Arial" panose="020B0604020202020204" pitchFamily="34" charset="0"/>
            </a:endParaRPr>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none"/>
        </p:style>
        <p:txBody>
          <a:bodyPr>
            <a:noAutofit/>
          </a:bodyPr>
          <a:lstStyle>
            <a:lvl1pPr algn="ctr" rtl="1">
              <a:defRPr sz="4800">
                <a:solidFill>
                  <a:schemeClr val="bg1"/>
                </a:solidFill>
                <a:cs typeface="B Nazanin" pitchFamily="2" charset="-78"/>
              </a:defRPr>
            </a:lvl1pPr>
          </a:lstStyle>
          <a:p>
            <a:r>
              <a:rPr lang="en-US" dirty="0"/>
              <a:t>Click to edit Master title style</a:t>
            </a:r>
          </a:p>
        </p:txBody>
      </p:sp>
      <p:sp>
        <p:nvSpPr>
          <p:cNvPr id="8" name="Content Placeholder 7"/>
          <p:cNvSpPr>
            <a:spLocks noGrp="1"/>
          </p:cNvSpPr>
          <p:nvPr>
            <p:ph sz="quarter" idx="1"/>
          </p:nvPr>
        </p:nvSpPr>
        <p:spPr>
          <a:xfrm>
            <a:off x="609600" y="1600200"/>
            <a:ext cx="9956800" cy="4873752"/>
          </a:xfrm>
        </p:spPr>
        <p:txBody>
          <a:bodyPr/>
          <a:lstStyle>
            <a:lvl1pPr algn="r" rtl="1">
              <a:defRPr sz="2400" b="1">
                <a:latin typeface="2  Nazanin"/>
                <a:cs typeface="B Nazanin" pitchFamily="2" charset="-78"/>
              </a:defRPr>
            </a:lvl1pPr>
            <a:lvl2pPr algn="r" rtl="1">
              <a:defRPr sz="2400" b="1">
                <a:latin typeface="2  Nazanin"/>
                <a:cs typeface="B Nazanin" pitchFamily="2" charset="-78"/>
              </a:defRPr>
            </a:lvl2pPr>
            <a:lvl3pPr algn="r" rtl="1">
              <a:defRPr sz="2400" b="1">
                <a:latin typeface="2  Nazanin"/>
                <a:cs typeface="B Nazanin" pitchFamily="2" charset="-78"/>
              </a:defRPr>
            </a:lvl3pPr>
            <a:lvl4pPr algn="r" rtl="1">
              <a:defRPr sz="2400" b="1">
                <a:latin typeface="2  Nazanin"/>
                <a:cs typeface="B Nazanin" pitchFamily="2" charset="-78"/>
              </a:defRPr>
            </a:lvl4pPr>
            <a:lvl5pPr algn="r" rtl="1">
              <a:defRPr sz="2400" b="1">
                <a:latin typeface="2  Nazanin"/>
                <a:cs typeface="B Nazanin" pitchFamily="2" charset="-78"/>
              </a:defRPr>
            </a:lvl5pPr>
          </a:lstStyle>
          <a:p>
            <a:pPr lvl="0"/>
            <a:r>
              <a:rPr lang="en-US" dirty="0"/>
              <a:t>Click to edit Master text styles</a:t>
            </a:r>
          </a:p>
          <a:p>
            <a:pPr lvl="0"/>
            <a:r>
              <a:rPr lang="en-US" dirty="0" err="1"/>
              <a:t>Kjh</a:t>
            </a:r>
            <a:endParaRPr lang="en-US" dirty="0"/>
          </a:p>
          <a:p>
            <a:pPr lvl="0"/>
            <a:r>
              <a:rPr lang="en-US" dirty="0"/>
              <a:t>,</a:t>
            </a:r>
            <a:r>
              <a:rPr lang="en-US" dirty="0" err="1"/>
              <a:t>mn</a:t>
            </a:r>
            <a:endParaRPr lang="en-US" dirty="0"/>
          </a:p>
          <a:p>
            <a:pPr lvl="0"/>
            <a:r>
              <a:rPr lang="en-US" dirty="0" err="1"/>
              <a:t>Lkj</a:t>
            </a:r>
            <a:endParaRPr lang="en-US" dirty="0"/>
          </a:p>
          <a:p>
            <a:pPr lvl="0"/>
            <a:r>
              <a:rPr lang="en-US" dirty="0" err="1"/>
              <a:t>Lkj</a:t>
            </a:r>
            <a:endParaRPr lang="en-US" dirty="0"/>
          </a:p>
          <a:p>
            <a:pPr lvl="0"/>
            <a:r>
              <a:rPr lang="en-US" dirty="0"/>
              <a:t>;</a:t>
            </a:r>
            <a:r>
              <a:rPr lang="en-US" dirty="0" err="1"/>
              <a:t>lkj</a:t>
            </a:r>
            <a:endParaRPr lang="en-US" dirty="0"/>
          </a:p>
          <a:p>
            <a:pPr lvl="0"/>
            <a:r>
              <a:rPr lang="en-US" dirty="0" err="1"/>
              <a:t>Lkj</a:t>
            </a:r>
            <a:endParaRPr lang="en-US" dirty="0"/>
          </a:p>
          <a:p>
            <a:pPr lvl="0"/>
            <a:r>
              <a:rPr lang="en-US" dirty="0" err="1"/>
              <a:t>Lk</a:t>
            </a:r>
            <a:endParaRPr lang="en-US" dirty="0"/>
          </a:p>
          <a:p>
            <a:pPr lvl="0"/>
            <a:r>
              <a:rPr lang="en-US" dirty="0" err="1"/>
              <a:t>lkj</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0"/>
            <a:r>
              <a:rPr lang="en-US" dirty="0" err="1"/>
              <a:t>Ffff</a:t>
            </a:r>
            <a:endParaRPr lang="en-US" dirty="0"/>
          </a:p>
          <a:p>
            <a:pPr lvl="0"/>
            <a:r>
              <a:rPr lang="en-US" dirty="0" err="1"/>
              <a:t>Gggg</a:t>
            </a:r>
            <a:endParaRPr lang="en-US" dirty="0"/>
          </a:p>
          <a:p>
            <a:pPr lvl="0"/>
            <a:r>
              <a:rPr lang="en-US" dirty="0" err="1"/>
              <a:t>Gggg</a:t>
            </a:r>
            <a:endParaRPr lang="en-US" dirty="0"/>
          </a:p>
          <a:p>
            <a:pPr lvl="0"/>
            <a:r>
              <a:rPr lang="en-US" dirty="0" err="1"/>
              <a:t>Hhh</a:t>
            </a:r>
            <a:endParaRPr lang="en-US" dirty="0"/>
          </a:p>
          <a:p>
            <a:pPr lvl="0"/>
            <a:r>
              <a:rPr lang="en-US" dirty="0" err="1"/>
              <a:t>gggg</a:t>
            </a:r>
            <a:endParaRPr lang="en-US" dirty="0"/>
          </a:p>
          <a:p>
            <a:pPr lvl="0"/>
            <a:endParaRPr lang="en-US" dirty="0"/>
          </a:p>
          <a:p>
            <a:pPr lvl="0"/>
            <a:endParaRPr lang="en-US" dirty="0"/>
          </a:p>
        </p:txBody>
      </p:sp>
      <p:sp>
        <p:nvSpPr>
          <p:cNvPr id="5" name="Slide Number Placeholder 8"/>
          <p:cNvSpPr>
            <a:spLocks noGrp="1"/>
          </p:cNvSpPr>
          <p:nvPr>
            <p:ph type="sldNum" sz="quarter" idx="10"/>
          </p:nvPr>
        </p:nvSpPr>
        <p:spPr/>
        <p:txBody>
          <a:bodyPr/>
          <a:lstStyle>
            <a:lvl1pPr>
              <a:defRPr/>
            </a:lvl1pPr>
          </a:lstStyle>
          <a:p>
            <a:pPr rtl="0" fontAlgn="base">
              <a:spcBef>
                <a:spcPct val="0"/>
              </a:spcBef>
              <a:spcAft>
                <a:spcPct val="0"/>
              </a:spcAft>
              <a:defRPr/>
            </a:pPr>
            <a:fld id="{9F6E466B-1F9D-4CF0-9EEF-66B5F3F49221}"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42634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Oval 14"/>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Oval 15"/>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Oval 17"/>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Arial" panose="020B0604020202020204" pitchFamily="34"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42DB224B-E8A1-4A82-AE48-90861515B6B7}" type="datetime1">
              <a:rPr lang="en-US" smtClean="0">
                <a:solidFill>
                  <a:prstClr val="white"/>
                </a:solidFill>
              </a:rPr>
              <a:pPr algn="l" rtl="0">
                <a:defRPr/>
              </a:pPr>
              <a:t>7/7/2025</a:t>
            </a:fld>
            <a:endParaRPr lang="en-US">
              <a:solidFill>
                <a:prstClr val="white"/>
              </a:solidFill>
            </a:endParaRPr>
          </a:p>
        </p:txBody>
      </p:sp>
      <p:sp>
        <p:nvSpPr>
          <p:cNvPr id="21" name="Footer Placeholder 4"/>
          <p:cNvSpPr>
            <a:spLocks noGrp="1"/>
          </p:cNvSpPr>
          <p:nvPr>
            <p:ph type="ftr" sz="quarter" idx="11"/>
          </p:nvPr>
        </p:nvSpPr>
        <p:spPr bwMode="auto">
          <a:xfrm rot="5400000">
            <a:off x="10045701" y="4114272"/>
            <a:ext cx="3657600"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white"/>
              </a:solidFill>
            </a:endParaRPr>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pPr rtl="0" fontAlgn="base">
              <a:spcBef>
                <a:spcPct val="0"/>
              </a:spcBef>
              <a:spcAft>
                <a:spcPct val="0"/>
              </a:spcAft>
              <a:defRPr/>
            </a:pPr>
            <a:fld id="{BDCEE180-7F5A-40F6-B84B-61E487216503}"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36744094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68417415-DDA1-4411-923F-55A4FF752521}" type="datetime1">
              <a:rPr lang="en-US" smtClean="0">
                <a:solidFill>
                  <a:prstClr val="black"/>
                </a:solidFill>
              </a:rPr>
              <a:pPr algn="l" rtl="0">
                <a:defRPr/>
              </a:pPr>
              <a:t>7/7/2025</a:t>
            </a:fld>
            <a:endParaRPr lang="en-US">
              <a:solidFill>
                <a:prstClr val="black"/>
              </a:solidFill>
            </a:endParaRPr>
          </a:p>
        </p:txBody>
      </p:sp>
      <p:sp>
        <p:nvSpPr>
          <p:cNvPr id="6" name="Footer Placeholder 5"/>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rtl="0" fontAlgn="base">
              <a:spcBef>
                <a:spcPct val="0"/>
              </a:spcBef>
              <a:spcAft>
                <a:spcPct val="0"/>
              </a:spcAft>
              <a:defRPr/>
            </a:pPr>
            <a:fld id="{1DCDEA1C-4EFA-448E-A00C-61D76124161F}"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91457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7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1D1FB8-CA14-489A-A7A1-AA18EC3BB56B}"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8071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32F2017F-BAA5-4043-BDC1-943AA72FDDF7}" type="datetime1">
              <a:rPr lang="en-US" smtClean="0">
                <a:solidFill>
                  <a:prstClr val="black"/>
                </a:solidFill>
              </a:rPr>
              <a:pPr algn="l" rtl="0">
                <a:defRPr/>
              </a:pPr>
              <a:t>7/7/2025</a:t>
            </a:fld>
            <a:endParaRPr lang="en-US">
              <a:solidFill>
                <a:prstClr val="black"/>
              </a:solidFill>
            </a:endParaRPr>
          </a:p>
        </p:txBody>
      </p:sp>
      <p:sp>
        <p:nvSpPr>
          <p:cNvPr id="8" name="Footer Placeholder 7"/>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rtl="0" fontAlgn="base">
              <a:spcBef>
                <a:spcPct val="0"/>
              </a:spcBef>
              <a:spcAft>
                <a:spcPct val="0"/>
              </a:spcAft>
              <a:defRPr/>
            </a:pPr>
            <a:fld id="{99A855D8-1F10-4924-AEC4-1F76529882C7}"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1603562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a:xfrm rot="5400000">
            <a:off x="10453954" y="1017853"/>
            <a:ext cx="2011362" cy="5122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fld id="{2B62E57B-8857-4A68-AF36-9CDC08805136}" type="datetime1">
              <a:rPr lang="en-US" smtClean="0">
                <a:solidFill>
                  <a:prstClr val="black"/>
                </a:solidFill>
              </a:rPr>
              <a:pPr algn="l" rtl="0">
                <a:defRPr/>
              </a:pPr>
              <a:t>7/7/2025</a:t>
            </a:fld>
            <a:endParaRPr lang="en-US">
              <a:solidFill>
                <a:prstClr val="black"/>
              </a:solidFill>
            </a:endParaRPr>
          </a:p>
        </p:txBody>
      </p:sp>
      <p:sp>
        <p:nvSpPr>
          <p:cNvPr id="4" name="Slide Number Placeholder 6"/>
          <p:cNvSpPr>
            <a:spLocks noGrp="1"/>
          </p:cNvSpPr>
          <p:nvPr>
            <p:ph type="sldNum" sz="quarter" idx="11"/>
          </p:nvPr>
        </p:nvSpPr>
        <p:spPr/>
        <p:txBody>
          <a:bodyPr/>
          <a:lstStyle>
            <a:lvl1pPr>
              <a:defRPr/>
            </a:lvl1pPr>
          </a:lstStyle>
          <a:p>
            <a:pPr rtl="0" fontAlgn="base">
              <a:spcBef>
                <a:spcPct val="0"/>
              </a:spcBef>
              <a:spcAft>
                <a:spcPct val="0"/>
              </a:spcAft>
              <a:defRPr/>
            </a:pPr>
            <a:fld id="{CC3A9851-A599-4FDF-BC65-ACCA3523E31F}"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5" name="Footer Placeholder 7"/>
          <p:cNvSpPr>
            <a:spLocks noGrp="1"/>
          </p:cNvSpPr>
          <p:nvPr>
            <p:ph type="ftr" sz="quarter" idx="12"/>
          </p:nvPr>
        </p:nvSpPr>
        <p:spPr>
          <a:xfrm rot="5400000">
            <a:off x="9853084" y="3676121"/>
            <a:ext cx="3200400" cy="4868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Tree>
    <p:extLst>
      <p:ext uri="{BB962C8B-B14F-4D97-AF65-F5344CB8AC3E}">
        <p14:creationId xmlns:p14="http://schemas.microsoft.com/office/powerpoint/2010/main" val="128753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7F3C6473-0AA0-4619-A080-2F7877C71749}" type="datetime1">
              <a:rPr lang="en-US" smtClean="0">
                <a:solidFill>
                  <a:prstClr val="black"/>
                </a:solidFill>
              </a:rPr>
              <a:pPr algn="l" rtl="0">
                <a:defRPr/>
              </a:pPr>
              <a:t>7/7/2025</a:t>
            </a:fld>
            <a:endParaRPr lang="en-US">
              <a:solidFill>
                <a:prstClr val="black"/>
              </a:solidFill>
            </a:endParaRPr>
          </a:p>
        </p:txBody>
      </p:sp>
      <p:sp>
        <p:nvSpPr>
          <p:cNvPr id="3" name="Footer Placeholder 2"/>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rtl="0" fontAlgn="base">
              <a:spcBef>
                <a:spcPct val="0"/>
              </a:spcBef>
              <a:spcAft>
                <a:spcPct val="0"/>
              </a:spcAft>
              <a:defRPr/>
            </a:pPr>
            <a:fld id="{8129E223-D461-4BC7-AA2E-9E1E02D1C850}"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13337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7" name="Straight Connector 16"/>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traight Connector 17"/>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a:xfrm rot="5400000">
            <a:off x="10453954" y="1017853"/>
            <a:ext cx="2011362" cy="5122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fld id="{0F8484AF-62CB-46CA-9582-47AA75363DCF}" type="datetime1">
              <a:rPr lang="en-US" smtClean="0">
                <a:solidFill>
                  <a:prstClr val="black"/>
                </a:solidFill>
              </a:rPr>
              <a:pPr algn="l" rtl="0">
                <a:defRPr/>
              </a:pPr>
              <a:t>7/7/2025</a:t>
            </a:fld>
            <a:endParaRPr lang="en-US">
              <a:solidFill>
                <a:prstClr val="black"/>
              </a:solidFill>
            </a:endParaRPr>
          </a:p>
        </p:txBody>
      </p:sp>
      <p:sp>
        <p:nvSpPr>
          <p:cNvPr id="13" name="Slide Number Placeholder 21"/>
          <p:cNvSpPr>
            <a:spLocks noGrp="1"/>
          </p:cNvSpPr>
          <p:nvPr>
            <p:ph type="sldNum" sz="quarter" idx="11"/>
          </p:nvPr>
        </p:nvSpPr>
        <p:spPr/>
        <p:txBody>
          <a:bodyPr/>
          <a:lstStyle>
            <a:lvl1pPr>
              <a:defRPr/>
            </a:lvl1pPr>
          </a:lstStyle>
          <a:p>
            <a:pPr rtl="0" fontAlgn="base">
              <a:spcBef>
                <a:spcPct val="0"/>
              </a:spcBef>
              <a:spcAft>
                <a:spcPct val="0"/>
              </a:spcAft>
              <a:defRPr/>
            </a:pPr>
            <a:fld id="{45AB329D-DEFD-4DF6-9D86-5006EF160609}"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14" name="Footer Placeholder 22"/>
          <p:cNvSpPr>
            <a:spLocks noGrp="1"/>
          </p:cNvSpPr>
          <p:nvPr>
            <p:ph type="ftr" sz="quarter" idx="12"/>
          </p:nvPr>
        </p:nvSpPr>
        <p:spPr>
          <a:xfrm rot="5400000">
            <a:off x="9853084" y="3676121"/>
            <a:ext cx="3200400" cy="4868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Tree>
    <p:extLst>
      <p:ext uri="{BB962C8B-B14F-4D97-AF65-F5344CB8AC3E}">
        <p14:creationId xmlns:p14="http://schemas.microsoft.com/office/powerpoint/2010/main" val="399271200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6" name="Oval 5"/>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Straight Connector 16"/>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Straight Connector 18"/>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11" name="Straight Connector 20"/>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a:xfrm rot="5400000">
            <a:off x="10453954" y="1017853"/>
            <a:ext cx="2011362" cy="5122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fld id="{A82678C5-7520-4E7A-B3D9-2B1E834ADB3F}" type="datetime1">
              <a:rPr lang="en-US" smtClean="0">
                <a:solidFill>
                  <a:prstClr val="black"/>
                </a:solidFill>
              </a:rPr>
              <a:pPr algn="l" rtl="0">
                <a:defRPr/>
              </a:pPr>
              <a:t>7/7/2025</a:t>
            </a:fld>
            <a:endParaRPr lang="en-US">
              <a:solidFill>
                <a:prstClr val="black"/>
              </a:solidFill>
            </a:endParaRPr>
          </a:p>
        </p:txBody>
      </p:sp>
      <p:sp>
        <p:nvSpPr>
          <p:cNvPr id="13" name="Slide Number Placeholder 17"/>
          <p:cNvSpPr>
            <a:spLocks noGrp="1"/>
          </p:cNvSpPr>
          <p:nvPr>
            <p:ph type="sldNum" sz="quarter" idx="11"/>
          </p:nvPr>
        </p:nvSpPr>
        <p:spPr/>
        <p:txBody>
          <a:bodyPr/>
          <a:lstStyle>
            <a:lvl1pPr>
              <a:defRPr/>
            </a:lvl1pPr>
          </a:lstStyle>
          <a:p>
            <a:pPr rtl="0" fontAlgn="base">
              <a:spcBef>
                <a:spcPct val="0"/>
              </a:spcBef>
              <a:spcAft>
                <a:spcPct val="0"/>
              </a:spcAft>
              <a:defRPr/>
            </a:pPr>
            <a:fld id="{BCC056AA-A2E7-43E5-8AD4-1793525A3B2A}"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14" name="Footer Placeholder 20"/>
          <p:cNvSpPr>
            <a:spLocks noGrp="1"/>
          </p:cNvSpPr>
          <p:nvPr>
            <p:ph type="ftr" sz="quarter" idx="12"/>
          </p:nvPr>
        </p:nvSpPr>
        <p:spPr>
          <a:xfrm rot="5400000">
            <a:off x="9853084" y="3676121"/>
            <a:ext cx="3200400" cy="486833"/>
          </a:xfrm>
          <a:prstGeom prst="rect">
            <a:avLst/>
          </a:prstGeom>
        </p:spPr>
        <p:txBody>
          <a:bodyPr rtlCol="0"/>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Tree>
    <p:extLst>
      <p:ext uri="{BB962C8B-B14F-4D97-AF65-F5344CB8AC3E}">
        <p14:creationId xmlns:p14="http://schemas.microsoft.com/office/powerpoint/2010/main" val="498169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9956800" cy="44720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4E4EB6FB-3BBB-4433-B3C5-8AA9AB81F684}" type="datetime1">
              <a:rPr lang="en-US" smtClean="0">
                <a:solidFill>
                  <a:prstClr val="black"/>
                </a:solidFill>
              </a:rPr>
              <a:pPr algn="l" rtl="0">
                <a:defRPr/>
              </a:pPr>
              <a:t>7/7/2025</a:t>
            </a:fld>
            <a:endParaRPr lang="en-US">
              <a:solidFill>
                <a:prstClr val="black"/>
              </a:solidFill>
            </a:endParaRPr>
          </a:p>
        </p:txBody>
      </p:sp>
      <p:sp>
        <p:nvSpPr>
          <p:cNvPr id="5" name="Footer Placeholder 4"/>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rtl="0" fontAlgn="base">
              <a:spcBef>
                <a:spcPct val="0"/>
              </a:spcBef>
              <a:spcAft>
                <a:spcPct val="0"/>
              </a:spcAft>
              <a:defRPr/>
            </a:pPr>
            <a:fld id="{B1A0D69C-9F90-49CD-904A-F15A4BA01956}"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3384999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0453954" y="1017853"/>
            <a:ext cx="2011362" cy="5122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F2034A18-4033-4F8A-AE5A-5068B7FD49A9}" type="datetime1">
              <a:rPr lang="en-US" smtClean="0">
                <a:solidFill>
                  <a:prstClr val="black"/>
                </a:solidFill>
              </a:rPr>
              <a:pPr algn="l" rtl="0">
                <a:defRPr/>
              </a:pPr>
              <a:t>7/7/2025</a:t>
            </a:fld>
            <a:endParaRPr lang="en-US">
              <a:solidFill>
                <a:prstClr val="black"/>
              </a:solidFill>
            </a:endParaRPr>
          </a:p>
        </p:txBody>
      </p:sp>
      <p:sp>
        <p:nvSpPr>
          <p:cNvPr id="5" name="Footer Placeholder 4"/>
          <p:cNvSpPr>
            <a:spLocks noGrp="1"/>
          </p:cNvSpPr>
          <p:nvPr>
            <p:ph type="ftr" sz="quarter" idx="11"/>
          </p:nvPr>
        </p:nvSpPr>
        <p:spPr>
          <a:xfrm rot="5400000">
            <a:off x="9853084" y="3676121"/>
            <a:ext cx="3200400" cy="486833"/>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rtl="0" fontAlgn="base">
              <a:spcBef>
                <a:spcPct val="0"/>
              </a:spcBef>
              <a:spcAft>
                <a:spcPct val="0"/>
              </a:spcAft>
              <a:defRPr/>
            </a:pPr>
            <a:fld id="{41A73614-D5E0-4E5A-A9C7-284E452694D5}"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1686043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a:xfrm>
            <a:off x="8737600" y="6245225"/>
            <a:ext cx="2844800" cy="476250"/>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fld id="{4DA187A7-3ED7-4E9F-9622-DED65D8F3BA7}" type="datetime1">
              <a:rPr lang="en-US" smtClean="0">
                <a:solidFill>
                  <a:prstClr val="black"/>
                </a:solidFill>
              </a:rPr>
              <a:pPr algn="l" rtl="0">
                <a:defRPr/>
              </a:pPr>
              <a:t>7/7/2025</a:t>
            </a:fld>
            <a:endParaRPr lang="en-US">
              <a:solidFill>
                <a:prstClr val="black"/>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eaLnBrk="1" fontAlgn="auto" hangingPunct="1">
              <a:spcBef>
                <a:spcPts val="0"/>
              </a:spcBef>
              <a:spcAft>
                <a:spcPts val="0"/>
              </a:spcAft>
              <a:defRPr>
                <a:latin typeface="+mn-lt"/>
                <a:ea typeface="+mn-ea"/>
                <a:cs typeface="+mn-cs"/>
              </a:defRPr>
            </a:lvl1pPr>
          </a:lstStyle>
          <a:p>
            <a:pPr algn="l" rtl="0">
              <a:defRPr/>
            </a:pPr>
            <a:endParaRPr lang="en-US">
              <a:solidFill>
                <a:prstClr val="black"/>
              </a:solidFill>
            </a:endParaRPr>
          </a:p>
        </p:txBody>
      </p:sp>
      <p:sp>
        <p:nvSpPr>
          <p:cNvPr id="6" name="Slide Number Placeholder 5"/>
          <p:cNvSpPr>
            <a:spLocks noGrp="1"/>
          </p:cNvSpPr>
          <p:nvPr>
            <p:ph type="sldNum" sz="quarter" idx="12"/>
          </p:nvPr>
        </p:nvSpPr>
        <p:spPr>
          <a:xfrm>
            <a:off x="609600" y="6245225"/>
            <a:ext cx="2844800" cy="476250"/>
          </a:xfrm>
        </p:spPr>
        <p:txBody>
          <a:bodyPr/>
          <a:lstStyle>
            <a:lvl1pPr>
              <a:defRPr>
                <a:cs typeface="Times New Roman" panose="02020603050405020304" pitchFamily="18" charset="0"/>
              </a:defRPr>
            </a:lvl1pPr>
          </a:lstStyle>
          <a:p>
            <a:pPr rtl="0" fontAlgn="base">
              <a:spcBef>
                <a:spcPct val="0"/>
              </a:spcBef>
              <a:spcAft>
                <a:spcPct val="0"/>
              </a:spcAft>
              <a:defRPr/>
            </a:pPr>
            <a:fld id="{5EACDA35-906F-42A2-A87F-6FB2B8258C6C}" type="slidenum">
              <a:rPr lang="ar-SA" altLang="fa-IR" smtClean="0"/>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269725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4990-3416-4585-A88D-6538994262A8}"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168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A9EFB2-A92A-43ED-8B74-A1FC272DD9BE}"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978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FC895C-A4D0-40A1-B50D-7F45F065DB7A}"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87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ACAE73-F6A5-4C5A-A462-178BD6AC3604}"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454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2D7E0A-D75F-438A-AF9C-B6AACCBC0D9E}"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126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6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C56FF-C34E-45DD-AFCF-FAA9C0993020}"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9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2C9C47-A1E4-49AD-83F2-E52DA1F04275}" type="datetime8">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07 ژوئيه 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6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6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6725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967" r:id="rId12"/>
    <p:sldLayoutId id="214748396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030"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32"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rtl="0" fontAlgn="base">
              <a:spcBef>
                <a:spcPct val="0"/>
              </a:spcBef>
              <a:spcAft>
                <a:spcPct val="0"/>
              </a:spcAft>
              <a:defRPr/>
            </a:pPr>
            <a:fld id="{B1F87FE6-E6DB-4EC4-8A24-E035E7479359}"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15" name="Footer Placeholder 16"/>
          <p:cNvSpPr txBox="1">
            <a:spLocks/>
          </p:cNvSpPr>
          <p:nvPr userDrawn="1"/>
        </p:nvSpPr>
        <p:spPr bwMode="auto">
          <a:xfrm>
            <a:off x="5048244" y="6215082"/>
            <a:ext cx="2286017" cy="285752"/>
          </a:xfrm>
          <a:prstGeom prst="rect">
            <a:avLst/>
          </a:prstGeom>
        </p:spPr>
        <p:style>
          <a:lnRef idx="1">
            <a:schemeClr val="accent1"/>
          </a:lnRef>
          <a:fillRef idx="2">
            <a:schemeClr val="accent1"/>
          </a:fillRef>
          <a:effectRef idx="1">
            <a:schemeClr val="accent1"/>
          </a:effectRef>
          <a:fontRef idx="none"/>
        </p:style>
        <p:txBody>
          <a:bodyPr/>
          <a:lstStyle>
            <a:lvl1pPr>
              <a:defRPr sz="1800">
                <a:latin typeface="Comic Sans MS"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Arial" panose="020B0604020202020204" pitchFamily="34" charset="0"/>
              </a:rPr>
              <a:t>F-Jahanpour</a:t>
            </a:r>
            <a:endParaRPr kumimoji="0" lang="en-US" sz="1800" b="0" i="0" u="none" strike="noStrike" kern="1200" cap="none" spc="0" normalizeH="0" baseline="0" noProof="0" dirty="0">
              <a:ln>
                <a:noFill/>
              </a:ln>
              <a:solidFill>
                <a:prstClr val="black"/>
              </a:solidFill>
              <a:effectLst/>
              <a:uLnTx/>
              <a:uFillTx/>
              <a:latin typeface="Comic Sans MS" pitchFamily="66" charset="0"/>
              <a:ea typeface="+mn-ea"/>
              <a:cs typeface="Arial" panose="020B0604020202020204" pitchFamily="34" charset="0"/>
            </a:endParaRPr>
          </a:p>
        </p:txBody>
      </p:sp>
    </p:spTree>
    <p:extLst>
      <p:ext uri="{BB962C8B-B14F-4D97-AF65-F5344CB8AC3E}">
        <p14:creationId xmlns:p14="http://schemas.microsoft.com/office/powerpoint/2010/main" val="226770533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B Nazanin" pitchFamily="2" charset="-78"/>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B Nazanin" pitchFamily="2" charset="-78"/>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B Nazanin" pitchFamily="2" charset="-78"/>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B Nazanin" pitchFamily="2" charset="-78"/>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B Nazanin" pitchFamily="2" charset="-78"/>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Arial" panose="020B0604020202020204" pitchFamily="34" charset="0"/>
            </a:endParaRPr>
          </a:p>
        </p:txBody>
      </p:sp>
      <p:sp>
        <p:nvSpPr>
          <p:cNvPr id="1030"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32"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rtl="0" fontAlgn="base">
              <a:spcBef>
                <a:spcPct val="0"/>
              </a:spcBef>
              <a:spcAft>
                <a:spcPct val="0"/>
              </a:spcAft>
              <a:defRPr/>
            </a:pPr>
            <a:fld id="{B1F87FE6-E6DB-4EC4-8A24-E035E7479359}" type="slidenum">
              <a:rPr lang="en-US" altLang="fa-IR" smtClean="0">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
        <p:nvSpPr>
          <p:cNvPr id="15" name="Footer Placeholder 16"/>
          <p:cNvSpPr txBox="1">
            <a:spLocks/>
          </p:cNvSpPr>
          <p:nvPr userDrawn="1"/>
        </p:nvSpPr>
        <p:spPr bwMode="auto">
          <a:xfrm>
            <a:off x="5048244" y="6215082"/>
            <a:ext cx="2286017" cy="285752"/>
          </a:xfrm>
          <a:prstGeom prst="rect">
            <a:avLst/>
          </a:prstGeom>
        </p:spPr>
        <p:style>
          <a:lnRef idx="1">
            <a:schemeClr val="accent1"/>
          </a:lnRef>
          <a:fillRef idx="2">
            <a:schemeClr val="accent1"/>
          </a:fillRef>
          <a:effectRef idx="1">
            <a:schemeClr val="accent1"/>
          </a:effectRef>
          <a:fontRef idx="none"/>
        </p:style>
        <p:txBody>
          <a:bodyPr/>
          <a:lstStyle>
            <a:lvl1pPr>
              <a:defRPr sz="1800">
                <a:latin typeface="Comic Sans MS"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Arial" panose="020B0604020202020204" pitchFamily="34" charset="0"/>
              </a:rPr>
              <a:t>F-Jahanpour</a:t>
            </a:r>
            <a:endParaRPr kumimoji="0" lang="en-US" sz="1800" b="0" i="0" u="none" strike="noStrike" kern="1200" cap="none" spc="0" normalizeH="0" baseline="0" noProof="0" dirty="0">
              <a:ln>
                <a:noFill/>
              </a:ln>
              <a:solidFill>
                <a:prstClr val="black"/>
              </a:solidFill>
              <a:effectLst/>
              <a:uLnTx/>
              <a:uFillTx/>
              <a:latin typeface="Comic Sans MS" pitchFamily="66" charset="0"/>
              <a:ea typeface="+mn-ea"/>
              <a:cs typeface="Arial" panose="020B0604020202020204" pitchFamily="34" charset="0"/>
            </a:endParaRPr>
          </a:p>
        </p:txBody>
      </p:sp>
    </p:spTree>
    <p:extLst>
      <p:ext uri="{BB962C8B-B14F-4D97-AF65-F5344CB8AC3E}">
        <p14:creationId xmlns:p14="http://schemas.microsoft.com/office/powerpoint/2010/main" val="221079354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B Nazanin" pitchFamily="2" charset="-78"/>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B Nazanin" pitchFamily="2" charset="-78"/>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B Nazanin" pitchFamily="2" charset="-78"/>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B Nazanin" pitchFamily="2" charset="-78"/>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B Nazanin" pitchFamily="2" charset="-78"/>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amazon.com/Mastery-Learning-Practice-Peter-Airasian/dp/0030860733/"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amazon.com/Taxonomy-Educational-Objectives-Affective-Domain/dp/058228239X/" TargetMode="External"/><Relationship Id="rId5" Type="http://schemas.openxmlformats.org/officeDocument/2006/relationships/hyperlink" Target="https://www.amazon.com/Taxonomy-Educational-Objectives-Book-Cognitive/dp/0582280109/" TargetMode="External"/><Relationship Id="rId4" Type="http://schemas.openxmlformats.org/officeDocument/2006/relationships/hyperlink" Target="https://www.amazon.com/Human-Characteristics-School-Learning-Benjamin/dp/007006117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7DE7-04C1-7611-7799-2B6224B7A96B}"/>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5235245-FFA4-E047-C384-50094A02471C}"/>
              </a:ext>
            </a:extLst>
          </p:cNvPr>
          <p:cNvSpPr>
            <a:spLocks noGrp="1"/>
          </p:cNvSpPr>
          <p:nvPr>
            <p:ph idx="1"/>
          </p:nvPr>
        </p:nvSpPr>
        <p:spPr/>
        <p:txBody>
          <a:bodyPr/>
          <a:lstStyle/>
          <a:p>
            <a:endParaRPr lang="fa-IR"/>
          </a:p>
        </p:txBody>
      </p:sp>
      <p:sp>
        <p:nvSpPr>
          <p:cNvPr id="4" name="Slide Number Placeholder 3">
            <a:extLst>
              <a:ext uri="{FF2B5EF4-FFF2-40B4-BE49-F238E27FC236}">
                <a16:creationId xmlns:a16="http://schemas.microsoft.com/office/drawing/2014/main" id="{322129A3-2364-A19C-CD2D-591DCFB50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8" name="Picture 4" descr="PDF) بسم الله الرحمن الرحيم">
            <a:extLst>
              <a:ext uri="{FF2B5EF4-FFF2-40B4-BE49-F238E27FC236}">
                <a16:creationId xmlns:a16="http://schemas.microsoft.com/office/drawing/2014/main" id="{7DAFD1DE-056F-7ED0-DF6A-BA4948C0B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144" y="136185"/>
            <a:ext cx="5210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78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BA7D-7535-6CC8-5FFF-EA8A9FC3C868}"/>
              </a:ext>
            </a:extLst>
          </p:cNvPr>
          <p:cNvSpPr>
            <a:spLocks noGrp="1"/>
          </p:cNvSpPr>
          <p:nvPr>
            <p:ph type="title"/>
          </p:nvPr>
        </p:nvSpPr>
        <p:spPr/>
        <p:txBody>
          <a:bodyPr>
            <a:normAutofit/>
          </a:bodyPr>
          <a:lstStyle/>
          <a:p>
            <a:r>
              <a:rPr lang="en-US" dirty="0"/>
              <a:t>History of Lesson Planning</a:t>
            </a:r>
            <a:br>
              <a:rPr lang="en-US" dirty="0"/>
            </a:br>
            <a:endParaRPr lang="fa-IR" dirty="0"/>
          </a:p>
        </p:txBody>
      </p:sp>
      <p:sp>
        <p:nvSpPr>
          <p:cNvPr id="3" name="Content Placeholder 2">
            <a:extLst>
              <a:ext uri="{FF2B5EF4-FFF2-40B4-BE49-F238E27FC236}">
                <a16:creationId xmlns:a16="http://schemas.microsoft.com/office/drawing/2014/main" id="{CF57543F-3088-6688-0C1C-DD132DCC6528}"/>
              </a:ext>
            </a:extLst>
          </p:cNvPr>
          <p:cNvSpPr>
            <a:spLocks noGrp="1"/>
          </p:cNvSpPr>
          <p:nvPr>
            <p:ph idx="1"/>
          </p:nvPr>
        </p:nvSpPr>
        <p:spPr/>
        <p:txBody>
          <a:bodyPr/>
          <a:lstStyle/>
          <a:p>
            <a:pPr algn="l"/>
            <a:r>
              <a:rPr lang="en-US" dirty="0"/>
              <a:t>The concept of lesson planning has roots in 19th century Prussia, known for its highly organized education system. However, the modern approach to lesson planning can be traced to Johann Friedrich Herbart (1776-1841), a German philosopher and educator.</a:t>
            </a:r>
            <a:endParaRPr lang="fa-IR" dirty="0"/>
          </a:p>
        </p:txBody>
      </p:sp>
      <p:sp>
        <p:nvSpPr>
          <p:cNvPr id="4" name="Slide Number Placeholder 3">
            <a:extLst>
              <a:ext uri="{FF2B5EF4-FFF2-40B4-BE49-F238E27FC236}">
                <a16:creationId xmlns:a16="http://schemas.microsoft.com/office/drawing/2014/main" id="{E979C685-CD39-B118-4D09-EBEA582068DA}"/>
              </a:ext>
            </a:extLst>
          </p:cNvPr>
          <p:cNvSpPr>
            <a:spLocks noGrp="1"/>
          </p:cNvSpPr>
          <p:nvPr>
            <p:ph type="sldNum" sz="quarter" idx="12"/>
          </p:nvPr>
        </p:nvSpPr>
        <p:spPr/>
        <p:txBody>
          <a:bodyPr/>
          <a:lstStyle/>
          <a:p>
            <a:fld id="{E7935F85-F856-4073-AA31-53108260C18F}" type="slidenum">
              <a:rPr lang="fa-IR" smtClean="0"/>
              <a:t>10</a:t>
            </a:fld>
            <a:endParaRPr lang="fa-IR"/>
          </a:p>
        </p:txBody>
      </p:sp>
    </p:spTree>
    <p:extLst>
      <p:ext uri="{BB962C8B-B14F-4D97-AF65-F5344CB8AC3E}">
        <p14:creationId xmlns:p14="http://schemas.microsoft.com/office/powerpoint/2010/main" val="91715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1950" y="274638"/>
            <a:ext cx="8712200" cy="2074862"/>
          </a:xfrm>
          <a:ln cap="rnd">
            <a:solidFill>
              <a:schemeClr val="bg2">
                <a:lumMod val="75000"/>
              </a:schemeClr>
            </a:solidFill>
          </a:ln>
        </p:spPr>
        <p:txBody>
          <a:bodyPr/>
          <a:lstStyle/>
          <a:p>
            <a:pPr eaLnBrk="1" hangingPunct="1">
              <a:defRPr/>
            </a:pPr>
            <a:r>
              <a:rPr lang="fa-IR" dirty="0"/>
              <a:t>چرا نوشتن طرح درس مهم است؟</a:t>
            </a:r>
            <a:endParaRPr lang="en-US" dirty="0"/>
          </a:p>
        </p:txBody>
      </p:sp>
      <p:sp>
        <p:nvSpPr>
          <p:cNvPr id="31747" name="Content Placeholder 2"/>
          <p:cNvSpPr>
            <a:spLocks noGrp="1"/>
          </p:cNvSpPr>
          <p:nvPr>
            <p:ph sz="quarter" idx="1"/>
          </p:nvPr>
        </p:nvSpPr>
        <p:spPr>
          <a:xfrm>
            <a:off x="1981200" y="2349501"/>
            <a:ext cx="8362950" cy="4124325"/>
          </a:xfrm>
        </p:spPr>
        <p:txBody>
          <a:bodyPr/>
          <a:lstStyle/>
          <a:p>
            <a:endParaRPr lang="fa-IR" altLang="fa-IR" sz="2800" dirty="0">
              <a:latin typeface="2  Nazanin" panose="00000400000000000000" pitchFamily="2" charset="-78"/>
            </a:endParaRPr>
          </a:p>
        </p:txBody>
      </p:sp>
      <p:pic>
        <p:nvPicPr>
          <p:cNvPr id="317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565401"/>
            <a:ext cx="3059113"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5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1450" lvl="0" indent="-171450" defTabSz="685800" rtl="0" fontAlgn="base">
              <a:lnSpc>
                <a:spcPct val="90000"/>
              </a:lnSpc>
              <a:spcBef>
                <a:spcPts val="750"/>
              </a:spcBef>
              <a:spcAft>
                <a:spcPct val="0"/>
              </a:spcAft>
            </a:pPr>
            <a:r>
              <a:rPr lang="en-CA" altLang="en-US" sz="3600" b="1" dirty="0">
                <a:ln>
                  <a:noFill/>
                </a:ln>
                <a:solidFill>
                  <a:srgbClr val="005B9D"/>
                </a:solidFill>
                <a:latin typeface="Optima" pitchFamily="34" charset="0"/>
                <a:ea typeface="Optima" pitchFamily="34" charset="0"/>
                <a:cs typeface="Optima" pitchFamily="34" charset="0"/>
              </a:rPr>
              <a:t> </a:t>
            </a:r>
            <a:endParaRPr lang="en-US" dirty="0"/>
          </a:p>
        </p:txBody>
      </p:sp>
      <p:sp>
        <p:nvSpPr>
          <p:cNvPr id="3" name="Content Placeholder 2"/>
          <p:cNvSpPr>
            <a:spLocks noGrp="1"/>
          </p:cNvSpPr>
          <p:nvPr>
            <p:ph idx="1"/>
          </p:nvPr>
        </p:nvSpPr>
        <p:spPr>
          <a:xfrm>
            <a:off x="1295402" y="1634065"/>
            <a:ext cx="9601196" cy="4085168"/>
          </a:xfrm>
        </p:spPr>
        <p:txBody>
          <a:bodyPr>
            <a:normAutofit fontScale="77500" lnSpcReduction="20000"/>
          </a:bodyPr>
          <a:lstStyle/>
          <a:p>
            <a:pPr marL="0" lvl="0" indent="0" algn="r" defTabSz="685800" rtl="1" fontAlgn="base">
              <a:lnSpc>
                <a:spcPct val="90000"/>
              </a:lnSpc>
              <a:spcBef>
                <a:spcPts val="750"/>
              </a:spcBef>
              <a:spcAft>
                <a:spcPct val="0"/>
              </a:spcAft>
              <a:buClrTx/>
              <a:buSzTx/>
              <a:buNone/>
            </a:pPr>
            <a:r>
              <a:rPr lang="en-CA" altLang="en-US" sz="3200" b="1" dirty="0">
                <a:solidFill>
                  <a:srgbClr val="005B9D"/>
                </a:solidFill>
                <a:latin typeface="Optima" pitchFamily="34" charset="0"/>
                <a:ea typeface="Optima" pitchFamily="34" charset="0"/>
                <a:cs typeface="Optima" pitchFamily="34" charset="0"/>
              </a:rPr>
              <a:t> </a:t>
            </a:r>
          </a:p>
          <a:p>
            <a:pPr marL="342900" lvl="0" indent="-342900" algn="just" defTabSz="914400" rtl="1">
              <a:spcAft>
                <a:spcPts val="0"/>
              </a:spcAft>
              <a:buClrTx/>
              <a:buSzTx/>
              <a:buFont typeface="Arial" pitchFamily="34" charset="0"/>
              <a:buChar char="•"/>
            </a:pPr>
            <a:r>
              <a:rPr lang="en-US" altLang="en-US" sz="2800" dirty="0">
                <a:solidFill>
                  <a:srgbClr val="005B9D"/>
                </a:solidFill>
                <a:latin typeface="Optima" pitchFamily="34" charset="0"/>
              </a:rPr>
              <a:t> </a:t>
            </a:r>
            <a:r>
              <a:rPr lang="fa-IR" sz="3200" dirty="0">
                <a:solidFill>
                  <a:prstClr val="black"/>
                </a:solidFill>
                <a:latin typeface="Calibri"/>
                <a:cs typeface="B Lotus" panose="00000400000000000000" pitchFamily="2" charset="-78"/>
              </a:rPr>
              <a:t>عنصر حیاتی تدریس</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هنر معلم را نشان می دهد.</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باعث انجام کار در</a:t>
            </a:r>
            <a:r>
              <a:rPr lang="en-US" sz="3200" dirty="0">
                <a:solidFill>
                  <a:prstClr val="black"/>
                </a:solidFill>
                <a:latin typeface="Calibri"/>
                <a:cs typeface="B Lotus" panose="00000400000000000000" pitchFamily="2" charset="-78"/>
              </a:rPr>
              <a:t> </a:t>
            </a:r>
            <a:r>
              <a:rPr lang="fa-IR" sz="3200" dirty="0">
                <a:solidFill>
                  <a:prstClr val="black"/>
                </a:solidFill>
                <a:latin typeface="Calibri"/>
                <a:cs typeface="B Lotus" panose="00000400000000000000" pitchFamily="2" charset="-78"/>
              </a:rPr>
              <a:t>زمان تعیین شده می گردد.</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تعجیل و</a:t>
            </a:r>
            <a:r>
              <a:rPr lang="en-US" sz="3200" dirty="0">
                <a:solidFill>
                  <a:prstClr val="black"/>
                </a:solidFill>
                <a:latin typeface="Calibri"/>
                <a:cs typeface="B Lotus" panose="00000400000000000000" pitchFamily="2" charset="-78"/>
              </a:rPr>
              <a:t> </a:t>
            </a:r>
            <a:r>
              <a:rPr lang="fa-IR" sz="3200" dirty="0">
                <a:solidFill>
                  <a:prstClr val="black"/>
                </a:solidFill>
                <a:latin typeface="Calibri"/>
                <a:cs typeface="B Lotus" panose="00000400000000000000" pitchFamily="2" charset="-78"/>
              </a:rPr>
              <a:t>تاخیر را ازبین می برد.</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راه شناخت اهداف تعلیم است.</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عامل استفاده مطلوب از وسایل آموزشی است.</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ایجاد نظم وهماهنگی می کند.</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از</a:t>
            </a:r>
            <a:r>
              <a:rPr lang="en-US" sz="3200" dirty="0">
                <a:solidFill>
                  <a:prstClr val="black"/>
                </a:solidFill>
                <a:latin typeface="Calibri"/>
                <a:cs typeface="B Lotus" panose="00000400000000000000" pitchFamily="2" charset="-78"/>
              </a:rPr>
              <a:t> </a:t>
            </a:r>
            <a:r>
              <a:rPr lang="fa-IR" sz="3200" dirty="0">
                <a:solidFill>
                  <a:prstClr val="black"/>
                </a:solidFill>
                <a:latin typeface="Calibri"/>
                <a:cs typeface="B Lotus" panose="00000400000000000000" pitchFamily="2" charset="-78"/>
              </a:rPr>
              <a:t>تداخل برنامه جلوگیری می کند.</a:t>
            </a:r>
          </a:p>
          <a:p>
            <a:pPr marL="342900" lvl="0" indent="-342900" algn="just" defTabSz="914400" rtl="1">
              <a:spcAft>
                <a:spcPts val="0"/>
              </a:spcAft>
              <a:buClrTx/>
              <a:buSzTx/>
              <a:buFont typeface="Arial" pitchFamily="34" charset="0"/>
              <a:buChar char="•"/>
            </a:pPr>
            <a:r>
              <a:rPr lang="fa-IR" sz="3200" dirty="0">
                <a:solidFill>
                  <a:prstClr val="black"/>
                </a:solidFill>
                <a:latin typeface="Calibri"/>
                <a:cs typeface="B Lotus" panose="00000400000000000000" pitchFamily="2" charset="-78"/>
              </a:rPr>
              <a:t>کارها را هدفمند</a:t>
            </a:r>
            <a:r>
              <a:rPr lang="en-US" sz="3200" dirty="0">
                <a:solidFill>
                  <a:prstClr val="black"/>
                </a:solidFill>
                <a:latin typeface="Calibri"/>
                <a:cs typeface="B Lotus" panose="00000400000000000000" pitchFamily="2" charset="-78"/>
              </a:rPr>
              <a:t> </a:t>
            </a:r>
            <a:r>
              <a:rPr lang="fa-IR" sz="3200" dirty="0">
                <a:solidFill>
                  <a:prstClr val="black"/>
                </a:solidFill>
                <a:latin typeface="Calibri"/>
                <a:cs typeface="B Lotus" panose="00000400000000000000" pitchFamily="2" charset="-78"/>
              </a:rPr>
              <a:t>و</a:t>
            </a:r>
            <a:r>
              <a:rPr lang="en-US" sz="3200" dirty="0">
                <a:solidFill>
                  <a:prstClr val="black"/>
                </a:solidFill>
                <a:latin typeface="Calibri"/>
                <a:cs typeface="B Lotus" panose="00000400000000000000" pitchFamily="2" charset="-78"/>
              </a:rPr>
              <a:t> </a:t>
            </a:r>
            <a:r>
              <a:rPr lang="fa-IR" sz="3200" dirty="0">
                <a:solidFill>
                  <a:prstClr val="black"/>
                </a:solidFill>
                <a:latin typeface="Calibri"/>
                <a:cs typeface="B Lotus" panose="00000400000000000000" pitchFamily="2" charset="-78"/>
              </a:rPr>
              <a:t>جهت دار می کند.</a:t>
            </a:r>
            <a:endParaRPr lang="en-US" sz="3200" dirty="0">
              <a:solidFill>
                <a:prstClr val="black"/>
              </a:solidFill>
              <a:latin typeface="Calibri"/>
              <a:cs typeface="B Lotus" panose="00000400000000000000" pitchFamily="2" charset="-78"/>
            </a:endParaRPr>
          </a:p>
          <a:p>
            <a:pPr marL="457200" lvl="1" indent="0" algn="r" defTabSz="685800" rtl="1" fontAlgn="base">
              <a:lnSpc>
                <a:spcPct val="90000"/>
              </a:lnSpc>
              <a:spcBef>
                <a:spcPct val="0"/>
              </a:spcBef>
              <a:spcAft>
                <a:spcPct val="0"/>
              </a:spcAft>
              <a:buClrTx/>
              <a:buSzTx/>
              <a:buFont typeface="Arial" panose="020B0604020202020204" pitchFamily="34" charset="0"/>
              <a:buChar char="•"/>
            </a:pPr>
            <a:endParaRPr lang="en-CA" altLang="en-US" sz="1200" dirty="0">
              <a:solidFill>
                <a:srgbClr val="898989"/>
              </a:solidFill>
              <a:latin typeface="Optima" pitchFamily="34" charset="0"/>
            </a:endParaRPr>
          </a:p>
          <a:p>
            <a:pPr algn="r" rtl="1"/>
            <a:endParaRPr lang="en-US" dirty="0"/>
          </a:p>
        </p:txBody>
      </p:sp>
      <p:sp>
        <p:nvSpPr>
          <p:cNvPr id="5" name="Slide Number Placeholder 4"/>
          <p:cNvSpPr>
            <a:spLocks noGrp="1"/>
          </p:cNvSpPr>
          <p:nvPr>
            <p:ph type="sldNum" sz="quarter" idx="12"/>
          </p:nvPr>
        </p:nvSpPr>
        <p:spPr/>
        <p:txBody>
          <a:bodyPr/>
          <a:lstStyle/>
          <a:p>
            <a:fld id="{E7935F85-F856-4073-AA31-53108260C18F}" type="slidenum">
              <a:rPr lang="fa-IR" smtClean="0"/>
              <a:t>12</a:t>
            </a:fld>
            <a:endParaRPr lang="fa-IR"/>
          </a:p>
        </p:txBody>
      </p:sp>
      <p:sp>
        <p:nvSpPr>
          <p:cNvPr id="4" name="Rectangle 3"/>
          <p:cNvSpPr/>
          <p:nvPr/>
        </p:nvSpPr>
        <p:spPr>
          <a:xfrm rot="20005539">
            <a:off x="702795" y="1201203"/>
            <a:ext cx="2373532" cy="584775"/>
          </a:xfrm>
          <a:prstGeom prst="rect">
            <a:avLst/>
          </a:prstGeom>
        </p:spPr>
        <p:txBody>
          <a:bodyPr wrap="square">
            <a:spAutoFit/>
          </a:bodyPr>
          <a:lstStyle/>
          <a:p>
            <a:r>
              <a:rPr lang="en-US" sz="3200" b="1" dirty="0">
                <a:solidFill>
                  <a:prstClr val="black">
                    <a:lumMod val="85000"/>
                    <a:lumOff val="15000"/>
                  </a:prstClr>
                </a:solidFill>
              </a:rPr>
              <a:t>Advantages</a:t>
            </a:r>
            <a:endParaRPr lang="en-US" dirty="0"/>
          </a:p>
        </p:txBody>
      </p:sp>
    </p:spTree>
    <p:extLst>
      <p:ext uri="{BB962C8B-B14F-4D97-AF65-F5344CB8AC3E}">
        <p14:creationId xmlns:p14="http://schemas.microsoft.com/office/powerpoint/2010/main" val="415042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1450" lvl="0" indent="-171450" defTabSz="685800" rtl="0" fontAlgn="base">
              <a:lnSpc>
                <a:spcPct val="90000"/>
              </a:lnSpc>
              <a:spcBef>
                <a:spcPts val="750"/>
              </a:spcBef>
              <a:spcAft>
                <a:spcPct val="0"/>
              </a:spcAft>
            </a:pPr>
            <a:r>
              <a:rPr lang="en-CA" altLang="en-US" sz="3600" b="1" dirty="0">
                <a:ln>
                  <a:noFill/>
                </a:ln>
                <a:solidFill>
                  <a:srgbClr val="005B9D"/>
                </a:solidFill>
                <a:latin typeface="Optima" pitchFamily="34" charset="0"/>
                <a:ea typeface="Optima" pitchFamily="34" charset="0"/>
                <a:cs typeface="Optima" pitchFamily="34" charset="0"/>
              </a:rPr>
              <a:t> </a:t>
            </a:r>
            <a:endParaRPr lang="en-US" dirty="0"/>
          </a:p>
        </p:txBody>
      </p:sp>
      <p:sp>
        <p:nvSpPr>
          <p:cNvPr id="3" name="Content Placeholder 2"/>
          <p:cNvSpPr>
            <a:spLocks noGrp="1"/>
          </p:cNvSpPr>
          <p:nvPr>
            <p:ph idx="1"/>
          </p:nvPr>
        </p:nvSpPr>
        <p:spPr>
          <a:xfrm>
            <a:off x="793751" y="1566907"/>
            <a:ext cx="10228035" cy="4082765"/>
          </a:xfrm>
        </p:spPr>
        <p:txBody>
          <a:bodyPr>
            <a:normAutofit fontScale="77500" lnSpcReduction="20000"/>
          </a:bodyPr>
          <a:lstStyle/>
          <a:p>
            <a:pPr marL="0" lvl="0" indent="0" algn="just" defTabSz="685800" rtl="1" fontAlgn="base">
              <a:lnSpc>
                <a:spcPct val="90000"/>
              </a:lnSpc>
              <a:spcBef>
                <a:spcPts val="750"/>
              </a:spcBef>
              <a:spcAft>
                <a:spcPct val="0"/>
              </a:spcAft>
              <a:buClrTx/>
              <a:buSzTx/>
              <a:buNone/>
            </a:pPr>
            <a:r>
              <a:rPr lang="en-US" altLang="en-US" sz="1400" dirty="0">
                <a:solidFill>
                  <a:srgbClr val="005B9D"/>
                </a:solidFill>
                <a:latin typeface="Optima" pitchFamily="34" charset="0"/>
                <a:ea typeface="Optima" pitchFamily="34" charset="0"/>
                <a:cs typeface="Optima" pitchFamily="34" charset="0"/>
              </a:rPr>
              <a:t> </a:t>
            </a:r>
            <a:endParaRPr lang="fa-IR" sz="1600" b="1" dirty="0">
              <a:cs typeface="B Lotus" panose="00000400000000000000" pitchFamily="2" charset="-78"/>
            </a:endParaRPr>
          </a:p>
          <a:p>
            <a:pPr lvl="0" algn="just" defTabSz="685800" rtl="1" fontAlgn="base">
              <a:lnSpc>
                <a:spcPct val="170000"/>
              </a:lnSpc>
              <a:spcBef>
                <a:spcPts val="750"/>
              </a:spcBef>
              <a:spcAft>
                <a:spcPct val="0"/>
              </a:spcAft>
              <a:buClrTx/>
              <a:buSzTx/>
              <a:buFont typeface="Wingdings" pitchFamily="2" charset="2"/>
              <a:buChar char="ü"/>
            </a:pPr>
            <a:r>
              <a:rPr lang="fa-IR" sz="2000" dirty="0">
                <a:cs typeface="B Lotus" panose="00000400000000000000" pitchFamily="2" charset="-78"/>
              </a:rPr>
              <a:t> </a:t>
            </a:r>
            <a:r>
              <a:rPr lang="fa-IR" sz="2000" b="1" dirty="0">
                <a:cs typeface="B Lotus" panose="00000400000000000000" pitchFamily="2" charset="-78"/>
              </a:rPr>
              <a:t>افزایش یادگیری،</a:t>
            </a:r>
          </a:p>
          <a:p>
            <a:pPr lvl="0" algn="just" defTabSz="685800" rtl="1" fontAlgn="base">
              <a:lnSpc>
                <a:spcPct val="170000"/>
              </a:lnSpc>
              <a:spcBef>
                <a:spcPts val="750"/>
              </a:spcBef>
              <a:spcAft>
                <a:spcPct val="0"/>
              </a:spcAft>
              <a:buClrTx/>
              <a:buSzTx/>
              <a:buFont typeface="Wingdings" pitchFamily="2" charset="2"/>
              <a:buChar char="ü"/>
            </a:pPr>
            <a:r>
              <a:rPr lang="fa-IR" sz="2000" b="1" dirty="0">
                <a:cs typeface="B Lotus" panose="00000400000000000000" pitchFamily="2" charset="-78"/>
              </a:rPr>
              <a:t> تسهیل فرآیند آموزش</a:t>
            </a:r>
          </a:p>
          <a:p>
            <a:pPr lvl="0" algn="just" defTabSz="685800" rtl="1" fontAlgn="base">
              <a:lnSpc>
                <a:spcPct val="170000"/>
              </a:lnSpc>
              <a:spcBef>
                <a:spcPts val="750"/>
              </a:spcBef>
              <a:spcAft>
                <a:spcPct val="0"/>
              </a:spcAft>
              <a:buClrTx/>
              <a:buSzTx/>
              <a:buFont typeface="Wingdings" pitchFamily="2" charset="2"/>
              <a:buChar char="ü"/>
            </a:pPr>
            <a:r>
              <a:rPr lang="fa-IR" sz="2000" b="1" dirty="0">
                <a:cs typeface="B Lotus" panose="00000400000000000000" pitchFamily="2" charset="-78"/>
              </a:rPr>
              <a:t> افزایش انگیزه برای حضور منظم در کلاس</a:t>
            </a:r>
          </a:p>
          <a:p>
            <a:pPr lvl="0" algn="just" defTabSz="685800" rtl="1" fontAlgn="base">
              <a:lnSpc>
                <a:spcPct val="170000"/>
              </a:lnSpc>
              <a:spcBef>
                <a:spcPts val="750"/>
              </a:spcBef>
              <a:spcAft>
                <a:spcPct val="0"/>
              </a:spcAft>
              <a:buClrTx/>
              <a:buSzTx/>
              <a:buFont typeface="Wingdings" pitchFamily="2" charset="2"/>
              <a:buChar char="ü"/>
            </a:pPr>
            <a:r>
              <a:rPr lang="fa-IR" sz="2000" b="1" dirty="0">
                <a:cs typeface="B Lotus" panose="00000400000000000000" pitchFamily="2" charset="-78"/>
              </a:rPr>
              <a:t>شرکت فعال دانشجو در بحثها شده </a:t>
            </a:r>
          </a:p>
          <a:p>
            <a:pPr lvl="0" algn="just" defTabSz="685800" rtl="1" fontAlgn="base">
              <a:lnSpc>
                <a:spcPct val="170000"/>
              </a:lnSpc>
              <a:spcBef>
                <a:spcPts val="750"/>
              </a:spcBef>
              <a:spcAft>
                <a:spcPct val="0"/>
              </a:spcAft>
              <a:buClrTx/>
              <a:buSzTx/>
              <a:buFont typeface="Wingdings" pitchFamily="2" charset="2"/>
              <a:buChar char="ü"/>
            </a:pPr>
            <a:r>
              <a:rPr lang="fa-IR" sz="2000" b="1" dirty="0">
                <a:cs typeface="B Lotus" panose="00000400000000000000" pitchFamily="2" charset="-78"/>
              </a:rPr>
              <a:t>چگونه آموزش دادن را به یاد دهنده و چگونه یادگرفتن را به فراگیران می آموزد </a:t>
            </a:r>
          </a:p>
          <a:p>
            <a:pPr lvl="0" algn="just" defTabSz="685800" rtl="1" fontAlgn="base">
              <a:lnSpc>
                <a:spcPct val="170000"/>
              </a:lnSpc>
              <a:spcBef>
                <a:spcPts val="750"/>
              </a:spcBef>
              <a:spcAft>
                <a:spcPct val="0"/>
              </a:spcAft>
              <a:buClrTx/>
              <a:buSzTx/>
              <a:buFont typeface="Wingdings" pitchFamily="2" charset="2"/>
              <a:buChar char="ü"/>
            </a:pPr>
            <a:r>
              <a:rPr lang="fa-IR" sz="2000" b="1" dirty="0">
                <a:cs typeface="B Lotus" panose="00000400000000000000" pitchFamily="2" charset="-78"/>
              </a:rPr>
              <a:t>و ابزاری برای خود یادگیری در اختیار دانشجو قرار میدهد.</a:t>
            </a:r>
          </a:p>
          <a:p>
            <a:pPr lvl="0" algn="just" defTabSz="685800" rtl="1" fontAlgn="base">
              <a:lnSpc>
                <a:spcPct val="170000"/>
              </a:lnSpc>
              <a:spcBef>
                <a:spcPts val="750"/>
              </a:spcBef>
              <a:spcAft>
                <a:spcPct val="0"/>
              </a:spcAft>
              <a:buClrTx/>
              <a:buSzTx/>
              <a:buFont typeface="Wingdings" pitchFamily="2" charset="2"/>
              <a:buChar char="ü"/>
            </a:pPr>
            <a:r>
              <a:rPr lang="fa-IR" sz="2000" b="1" dirty="0">
                <a:cs typeface="B Lotus" panose="00000400000000000000" pitchFamily="2" charset="-78"/>
              </a:rPr>
              <a:t>ارزیابی دانشجو توسط استاد مطلوب تر صورت میگیرد</a:t>
            </a:r>
          </a:p>
          <a:p>
            <a:pPr marL="0" lvl="0" indent="0" algn="just" defTabSz="685800" rtl="1" fontAlgn="base">
              <a:lnSpc>
                <a:spcPct val="90000"/>
              </a:lnSpc>
              <a:spcBef>
                <a:spcPts val="750"/>
              </a:spcBef>
              <a:spcAft>
                <a:spcPct val="0"/>
              </a:spcAft>
              <a:buClrTx/>
              <a:buSzTx/>
              <a:buNone/>
            </a:pPr>
            <a:endParaRPr lang="en-US" altLang="en-US" sz="1400" dirty="0">
              <a:solidFill>
                <a:srgbClr val="005B9D"/>
              </a:solidFill>
              <a:latin typeface="Optima" pitchFamily="34" charset="0"/>
              <a:ea typeface="Optima" pitchFamily="34" charset="0"/>
              <a:cs typeface="B Lotus" panose="00000400000000000000" pitchFamily="2" charset="-78"/>
            </a:endParaRPr>
          </a:p>
          <a:p>
            <a:pPr marL="0" lvl="0" indent="0" algn="r" defTabSz="685800" rtl="1" fontAlgn="base">
              <a:lnSpc>
                <a:spcPct val="90000"/>
              </a:lnSpc>
              <a:spcBef>
                <a:spcPts val="750"/>
              </a:spcBef>
              <a:spcAft>
                <a:spcPct val="0"/>
              </a:spcAft>
              <a:buClrTx/>
              <a:buSzTx/>
              <a:buNone/>
            </a:pPr>
            <a:r>
              <a:rPr lang="en-US" altLang="en-US" sz="1400" dirty="0">
                <a:solidFill>
                  <a:srgbClr val="005B9D"/>
                </a:solidFill>
                <a:latin typeface="Optima" pitchFamily="34" charset="0"/>
                <a:ea typeface="Optima" pitchFamily="34" charset="0"/>
                <a:cs typeface="Optima" pitchFamily="34" charset="0"/>
              </a:rPr>
              <a:t> </a:t>
            </a:r>
            <a:endParaRPr lang="en-CA" altLang="en-US" sz="1400" dirty="0">
              <a:solidFill>
                <a:srgbClr val="005B9D"/>
              </a:solidFill>
              <a:latin typeface="Optima" pitchFamily="34" charset="0"/>
              <a:ea typeface="Optima" pitchFamily="34" charset="0"/>
              <a:cs typeface="Optima" pitchFamily="34" charset="0"/>
            </a:endParaRPr>
          </a:p>
          <a:p>
            <a:pPr algn="r" rtl="1"/>
            <a:endParaRPr lang="en-US" sz="1400" dirty="0"/>
          </a:p>
        </p:txBody>
      </p:sp>
      <p:sp>
        <p:nvSpPr>
          <p:cNvPr id="5" name="Slide Number Placeholder 4"/>
          <p:cNvSpPr>
            <a:spLocks noGrp="1"/>
          </p:cNvSpPr>
          <p:nvPr>
            <p:ph type="sldNum" sz="quarter" idx="12"/>
          </p:nvPr>
        </p:nvSpPr>
        <p:spPr/>
        <p:txBody>
          <a:bodyPr/>
          <a:lstStyle/>
          <a:p>
            <a:fld id="{E7935F85-F856-4073-AA31-53108260C18F}" type="slidenum">
              <a:rPr lang="fa-IR" smtClean="0"/>
              <a:t>13</a:t>
            </a:fld>
            <a:endParaRPr lang="fa-IR"/>
          </a:p>
        </p:txBody>
      </p:sp>
      <p:sp>
        <p:nvSpPr>
          <p:cNvPr id="4" name="Rectangle 3"/>
          <p:cNvSpPr/>
          <p:nvPr/>
        </p:nvSpPr>
        <p:spPr>
          <a:xfrm>
            <a:off x="4527158" y="673631"/>
            <a:ext cx="2447465" cy="584775"/>
          </a:xfrm>
          <a:prstGeom prst="rect">
            <a:avLst/>
          </a:prstGeom>
        </p:spPr>
        <p:txBody>
          <a:bodyPr wrap="none">
            <a:spAutoFit/>
          </a:bodyPr>
          <a:lstStyle/>
          <a:p>
            <a:pPr marL="285750" lvl="0" indent="-285750" algn="l" defTabSz="457200" rtl="0">
              <a:spcBef>
                <a:spcPct val="20000"/>
              </a:spcBef>
              <a:spcAft>
                <a:spcPts val="600"/>
              </a:spcAft>
              <a:buClr>
                <a:srgbClr val="83992A"/>
              </a:buClr>
              <a:buSzPct val="115000"/>
              <a:buFont typeface="Arial"/>
              <a:buChar char="•"/>
            </a:pPr>
            <a:r>
              <a:rPr lang="en-US" sz="3200" b="1" dirty="0">
                <a:solidFill>
                  <a:prstClr val="black">
                    <a:lumMod val="85000"/>
                    <a:lumOff val="15000"/>
                  </a:prstClr>
                </a:solidFill>
              </a:rPr>
              <a:t>Advantages</a:t>
            </a:r>
            <a:endParaRPr lang="fa-IR" sz="3200" b="1" dirty="0">
              <a:solidFill>
                <a:prstClr val="black">
                  <a:lumMod val="85000"/>
                  <a:lumOff val="15000"/>
                </a:prstClr>
              </a:solidFill>
            </a:endParaRPr>
          </a:p>
        </p:txBody>
      </p:sp>
    </p:spTree>
    <p:extLst>
      <p:ext uri="{BB962C8B-B14F-4D97-AF65-F5344CB8AC3E}">
        <p14:creationId xmlns:p14="http://schemas.microsoft.com/office/powerpoint/2010/main" val="185983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fa-IR" sz="2800" dirty="0">
                <a:solidFill>
                  <a:schemeClr val="tx2">
                    <a:tint val="100000"/>
                    <a:shade val="90000"/>
                    <a:satMod val="250000"/>
                    <a:alpha val="100000"/>
                  </a:schemeClr>
                </a:solidFill>
                <a:cs typeface="B Titr" pitchFamily="2" charset="-78"/>
              </a:rPr>
              <a:t>مواردي كه در طرح درس بايستي رعايت نمود:</a:t>
            </a:r>
          </a:p>
        </p:txBody>
      </p:sp>
      <p:sp>
        <p:nvSpPr>
          <p:cNvPr id="4" name="Content Placeholder 3"/>
          <p:cNvSpPr>
            <a:spLocks noGrp="1"/>
          </p:cNvSpPr>
          <p:nvPr>
            <p:ph sz="half" idx="4294967295"/>
          </p:nvPr>
        </p:nvSpPr>
        <p:spPr>
          <a:xfrm>
            <a:off x="1981201" y="2332038"/>
            <a:ext cx="4257675" cy="4525962"/>
          </a:xfrm>
        </p:spPr>
        <p:txBody>
          <a:bodyPr/>
          <a:lstStyle/>
          <a:p>
            <a:pPr marL="292100" indent="-292100" algn="r" rtl="1" eaLnBrk="1" hangingPunct="1">
              <a:buClr>
                <a:schemeClr val="accent1">
                  <a:lumMod val="75000"/>
                </a:schemeClr>
              </a:buClr>
              <a:buFont typeface="Wingdings" panose="05000000000000000000" pitchFamily="2" charset="2"/>
              <a:buChar char="ü"/>
              <a:defRPr/>
            </a:pPr>
            <a:r>
              <a:rPr lang="fa-IR" b="1" dirty="0"/>
              <a:t> انتخاب روش هاي تدريس </a:t>
            </a:r>
          </a:p>
          <a:p>
            <a:pPr marL="292100" indent="-292100" algn="r" rtl="1" eaLnBrk="1" hangingPunct="1">
              <a:buClr>
                <a:schemeClr val="accent1">
                  <a:lumMod val="75000"/>
                </a:schemeClr>
              </a:buClr>
              <a:buFont typeface="Wingdings" panose="05000000000000000000" pitchFamily="2" charset="2"/>
              <a:buChar char="ü"/>
              <a:defRPr/>
            </a:pPr>
            <a:r>
              <a:rPr lang="fa-IR" b="1" dirty="0"/>
              <a:t>انتخاب رسانه‌ها و وسايل آموزشي</a:t>
            </a:r>
          </a:p>
          <a:p>
            <a:pPr marL="292100" indent="-292100" algn="r" rtl="1" eaLnBrk="1" hangingPunct="1">
              <a:buClr>
                <a:schemeClr val="accent1">
                  <a:lumMod val="75000"/>
                </a:schemeClr>
              </a:buClr>
              <a:buFont typeface="Wingdings" panose="05000000000000000000" pitchFamily="2" charset="2"/>
              <a:buChar char="ü"/>
              <a:defRPr/>
            </a:pPr>
            <a:r>
              <a:rPr lang="fa-IR" b="1" dirty="0"/>
              <a:t>فعاليت‌هاي تكميلي </a:t>
            </a:r>
            <a:endParaRPr lang="en-US" b="1" dirty="0"/>
          </a:p>
          <a:p>
            <a:pPr marL="658813" lvl="1" indent="-292100" algn="r" rtl="1" eaLnBrk="1" hangingPunct="1">
              <a:buClr>
                <a:schemeClr val="accent1">
                  <a:lumMod val="75000"/>
                </a:schemeClr>
              </a:buClr>
              <a:buNone/>
              <a:defRPr/>
            </a:pPr>
            <a:r>
              <a:rPr lang="fa-IR" sz="2400" b="1" dirty="0"/>
              <a:t>  </a:t>
            </a:r>
            <a:r>
              <a:rPr lang="fa-IR" sz="2400" dirty="0"/>
              <a:t>(تعيين تكليف، خلاصه و</a:t>
            </a:r>
            <a:r>
              <a:rPr lang="en-US" sz="2400" dirty="0"/>
              <a:t> </a:t>
            </a:r>
            <a:r>
              <a:rPr lang="fa-IR" sz="2400" dirty="0"/>
              <a:t>دوره كردن)</a:t>
            </a:r>
          </a:p>
          <a:p>
            <a:pPr marL="292100" indent="-292100" algn="r" rtl="1" eaLnBrk="1" hangingPunct="1">
              <a:buClr>
                <a:schemeClr val="accent1">
                  <a:lumMod val="75000"/>
                </a:schemeClr>
              </a:buClr>
              <a:buFont typeface="Wingdings" panose="05000000000000000000" pitchFamily="2" charset="2"/>
              <a:buChar char="ü"/>
              <a:defRPr/>
            </a:pPr>
            <a:r>
              <a:rPr lang="fa-IR" b="1" dirty="0"/>
              <a:t>ارزشيابي تكويني</a:t>
            </a:r>
          </a:p>
          <a:p>
            <a:pPr marL="292100" indent="-292100" algn="r" rtl="1" eaLnBrk="1" hangingPunct="1">
              <a:buClr>
                <a:schemeClr val="accent1">
                  <a:lumMod val="75000"/>
                </a:schemeClr>
              </a:buClr>
              <a:buFont typeface="Wingdings" panose="05000000000000000000" pitchFamily="2" charset="2"/>
              <a:buChar char="ü"/>
              <a:defRPr/>
            </a:pPr>
            <a:r>
              <a:rPr lang="fa-IR" b="1" dirty="0"/>
              <a:t>ارزشيابي پاياني </a:t>
            </a:r>
          </a:p>
          <a:p>
            <a:pPr marL="292100" indent="-292100" algn="r" rtl="1" eaLnBrk="1" hangingPunct="1">
              <a:buClr>
                <a:schemeClr val="accent1">
                  <a:lumMod val="75000"/>
                </a:schemeClr>
              </a:buClr>
              <a:buFont typeface="Wingdings" panose="05000000000000000000" pitchFamily="2" charset="2"/>
              <a:buChar char="ü"/>
              <a:defRPr/>
            </a:pPr>
            <a:r>
              <a:rPr lang="fa-IR" b="1" dirty="0"/>
              <a:t>جدول زمان بندی</a:t>
            </a:r>
          </a:p>
        </p:txBody>
      </p:sp>
      <p:sp>
        <p:nvSpPr>
          <p:cNvPr id="5" name="Content Placeholder 4"/>
          <p:cNvSpPr>
            <a:spLocks noGrp="1"/>
          </p:cNvSpPr>
          <p:nvPr>
            <p:ph sz="half" idx="4294967295"/>
          </p:nvPr>
        </p:nvSpPr>
        <p:spPr>
          <a:xfrm>
            <a:off x="6172200" y="2249488"/>
            <a:ext cx="4038600" cy="4324350"/>
          </a:xfrm>
        </p:spPr>
        <p:txBody>
          <a:bodyPr/>
          <a:lstStyle/>
          <a:p>
            <a:pPr marL="292100" indent="-292100" algn="r" rtl="1" eaLnBrk="1" hangingPunct="1">
              <a:buClr>
                <a:schemeClr val="accent1">
                  <a:lumMod val="75000"/>
                </a:schemeClr>
              </a:buClr>
              <a:buFont typeface="Wingdings" panose="05000000000000000000" pitchFamily="2" charset="2"/>
              <a:buChar char="ü"/>
              <a:defRPr/>
            </a:pPr>
            <a:r>
              <a:rPr lang="fa-IR" b="1" dirty="0" err="1"/>
              <a:t>تعيين</a:t>
            </a:r>
            <a:r>
              <a:rPr lang="fa-IR" b="1" dirty="0"/>
              <a:t> درس و موضوع تدریس</a:t>
            </a:r>
          </a:p>
          <a:p>
            <a:pPr marL="292100" indent="-292100" algn="r" rtl="1" eaLnBrk="1" hangingPunct="1">
              <a:buClr>
                <a:schemeClr val="accent1">
                  <a:lumMod val="75000"/>
                </a:schemeClr>
              </a:buClr>
              <a:buFont typeface="Wingdings" panose="05000000000000000000" pitchFamily="2" charset="2"/>
              <a:buChar char="ü"/>
              <a:defRPr/>
            </a:pPr>
            <a:r>
              <a:rPr lang="fa-IR" b="1" dirty="0"/>
              <a:t>تعيين محتوي </a:t>
            </a:r>
          </a:p>
          <a:p>
            <a:pPr marL="292100" indent="-292100" algn="r" rtl="1" eaLnBrk="1" hangingPunct="1">
              <a:buClr>
                <a:schemeClr val="accent1">
                  <a:lumMod val="75000"/>
                </a:schemeClr>
              </a:buClr>
              <a:buFont typeface="Wingdings" panose="05000000000000000000" pitchFamily="2" charset="2"/>
              <a:buChar char="ü"/>
              <a:defRPr/>
            </a:pPr>
            <a:r>
              <a:rPr lang="fa-IR" b="1" dirty="0"/>
              <a:t>عناوين درس </a:t>
            </a:r>
          </a:p>
          <a:p>
            <a:pPr marL="292100" indent="-292100" algn="r" rtl="1" eaLnBrk="1" hangingPunct="1">
              <a:buClr>
                <a:schemeClr val="accent1">
                  <a:lumMod val="75000"/>
                </a:schemeClr>
              </a:buClr>
              <a:buFont typeface="Wingdings" panose="05000000000000000000" pitchFamily="2" charset="2"/>
              <a:buChar char="ü"/>
              <a:defRPr/>
            </a:pPr>
            <a:r>
              <a:rPr lang="fa-IR" b="1" dirty="0"/>
              <a:t>اهداف كلي</a:t>
            </a:r>
          </a:p>
          <a:p>
            <a:pPr marL="292100" indent="-292100" algn="r" rtl="1" eaLnBrk="1" hangingPunct="1">
              <a:buClr>
                <a:schemeClr val="accent1">
                  <a:lumMod val="75000"/>
                </a:schemeClr>
              </a:buClr>
              <a:buFont typeface="Wingdings" panose="05000000000000000000" pitchFamily="2" charset="2"/>
              <a:buChar char="ü"/>
              <a:defRPr/>
            </a:pPr>
            <a:r>
              <a:rPr lang="fa-IR" b="1" dirty="0"/>
              <a:t>اهداف رفتاري </a:t>
            </a:r>
          </a:p>
          <a:p>
            <a:pPr marL="292100" indent="-292100" algn="r" rtl="1" eaLnBrk="1" hangingPunct="1">
              <a:buClr>
                <a:schemeClr val="accent1">
                  <a:lumMod val="75000"/>
                </a:schemeClr>
              </a:buClr>
              <a:buFont typeface="Wingdings" panose="05000000000000000000" pitchFamily="2" charset="2"/>
              <a:buChar char="ü"/>
              <a:defRPr/>
            </a:pPr>
            <a:r>
              <a:rPr lang="fa-IR" b="1" dirty="0"/>
              <a:t>تعيين رفتار </a:t>
            </a:r>
            <a:r>
              <a:rPr lang="fa-IR" b="1" dirty="0" err="1"/>
              <a:t>ورودي</a:t>
            </a:r>
            <a:r>
              <a:rPr lang="fa-IR" b="1" dirty="0"/>
              <a:t>  (پیش نیازها)     </a:t>
            </a:r>
            <a:endParaRPr lang="en-US" b="1" dirty="0"/>
          </a:p>
          <a:p>
            <a:pPr marL="658813" lvl="1" indent="-292100" algn="r" rtl="1" eaLnBrk="1" hangingPunct="1">
              <a:buClr>
                <a:schemeClr val="accent1">
                  <a:lumMod val="75000"/>
                </a:schemeClr>
              </a:buClr>
              <a:buNone/>
              <a:defRPr/>
            </a:pPr>
            <a:r>
              <a:rPr lang="fa-IR" b="1" dirty="0"/>
              <a:t> </a:t>
            </a:r>
            <a:r>
              <a:rPr lang="fa-IR" sz="1700" b="1" dirty="0"/>
              <a:t>(</a:t>
            </a:r>
            <a:r>
              <a:rPr lang="fa-IR" sz="2400" dirty="0"/>
              <a:t>معلومات،‌ مهارت‌ها و پيش‌دانسته‌ها</a:t>
            </a:r>
            <a:r>
              <a:rPr lang="fa-IR" sz="1700" b="1" dirty="0"/>
              <a:t>)</a:t>
            </a:r>
            <a:endParaRPr lang="fa-IR" b="1" dirty="0"/>
          </a:p>
          <a:p>
            <a:pPr marL="292100" indent="-292100" algn="r" rtl="1" eaLnBrk="1" hangingPunct="1">
              <a:buClr>
                <a:schemeClr val="accent1">
                  <a:lumMod val="75000"/>
                </a:schemeClr>
              </a:buClr>
              <a:buFont typeface="Wingdings" panose="05000000000000000000" pitchFamily="2" charset="2"/>
              <a:buChar char="ü"/>
              <a:defRPr/>
            </a:pPr>
            <a:endParaRPr lang="fa-IR" b="1" dirty="0"/>
          </a:p>
        </p:txBody>
      </p:sp>
    </p:spTree>
    <p:extLst>
      <p:ext uri="{BB962C8B-B14F-4D97-AF65-F5344CB8AC3E}">
        <p14:creationId xmlns:p14="http://schemas.microsoft.com/office/powerpoint/2010/main" val="947032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down)">
                                      <p:cBhvr>
                                        <p:cTn id="40" dur="500"/>
                                        <p:tgtEl>
                                          <p:spTgt spid="4">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down)">
                                      <p:cBhvr>
                                        <p:cTn id="45" dur="500"/>
                                        <p:tgtEl>
                                          <p:spTgt spid="4">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down)">
                                      <p:cBhvr>
                                        <p:cTn id="50" dur="500"/>
                                        <p:tgtEl>
                                          <p:spTgt spid="4">
                                            <p:txEl>
                                              <p:pRg st="2" end="2"/>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wipe(down)">
                                      <p:cBhvr>
                                        <p:cTn id="53" dur="500"/>
                                        <p:tgtEl>
                                          <p:spTgt spid="4">
                                            <p:txEl>
                                              <p:pRg st="3" end="3"/>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wipe(down)">
                                      <p:cBhvr>
                                        <p:cTn id="58" dur="500"/>
                                        <p:tgtEl>
                                          <p:spTgt spid="4">
                                            <p:txEl>
                                              <p:pRg st="4" end="4"/>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wipe(down)">
                                      <p:cBhvr>
                                        <p:cTn id="63" dur="500"/>
                                        <p:tgtEl>
                                          <p:spTgt spid="4">
                                            <p:txEl>
                                              <p:pRg st="5" end="5"/>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wipe(down)">
                                      <p:cBhvr>
                                        <p:cTn id="6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a:xfrm>
            <a:off x="1524000" y="646113"/>
            <a:ext cx="9144000" cy="692150"/>
          </a:xfrm>
        </p:spPr>
        <p:txBody>
          <a:bodyPr/>
          <a:lstStyle/>
          <a:p>
            <a:pPr algn="ctr" rtl="1" eaLnBrk="1" hangingPunct="1">
              <a:defRPr/>
            </a:pPr>
            <a:r>
              <a:rPr lang="ar-SA" altLang="en-US" sz="2800" dirty="0">
                <a:latin typeface="Arial" panose="020B0604020202020204" pitchFamily="34" charset="0"/>
                <a:cs typeface="B Lotus" pitchFamily="2" charset="-78"/>
              </a:rPr>
              <a:t>طبقه بندي و تحليل هدف هاي صريح آموزشي در حيطه ي آموزشي</a:t>
            </a:r>
            <a:endParaRPr lang="en-US" altLang="en-US" sz="2800" dirty="0">
              <a:latin typeface="Arial" panose="020B0604020202020204" pitchFamily="34" charset="0"/>
              <a:cs typeface="B Lotus" pitchFamily="2" charset="-78"/>
            </a:endParaRPr>
          </a:p>
        </p:txBody>
      </p:sp>
      <p:sp>
        <p:nvSpPr>
          <p:cNvPr id="60420" name="Rectangle 4"/>
          <p:cNvSpPr>
            <a:spLocks noGrp="1" noChangeArrowheads="1"/>
          </p:cNvSpPr>
          <p:nvPr>
            <p:ph type="subTitle" idx="1"/>
          </p:nvPr>
        </p:nvSpPr>
        <p:spPr>
          <a:xfrm>
            <a:off x="1036865" y="2423658"/>
            <a:ext cx="9810750" cy="3390900"/>
          </a:xfrm>
        </p:spPr>
        <p:txBody>
          <a:bodyPr/>
          <a:lstStyle/>
          <a:p>
            <a:pPr algn="just" rtl="1" eaLnBrk="1" hangingPunct="1"/>
            <a:r>
              <a:rPr lang="ar-SA" altLang="en-US" sz="2800" dirty="0">
                <a:cs typeface="B Lotus" pitchFamily="2" charset="-78"/>
              </a:rPr>
              <a:t>منظور از طبقه بندي هدف هاي صريح آموزشي، </a:t>
            </a:r>
            <a:r>
              <a:rPr lang="ar-SA" altLang="en-US" sz="2800" dirty="0">
                <a:solidFill>
                  <a:srgbClr val="FF0000"/>
                </a:solidFill>
                <a:cs typeface="B Lotus" pitchFamily="2" charset="-78"/>
              </a:rPr>
              <a:t>تعيين راه ها و مراحل دقيق و مشخصي</a:t>
            </a:r>
            <a:r>
              <a:rPr lang="ar-SA" altLang="en-US" sz="2800" dirty="0">
                <a:cs typeface="B Lotus" pitchFamily="2" charset="-78"/>
              </a:rPr>
              <a:t> است كه بعد از </a:t>
            </a:r>
            <a:r>
              <a:rPr lang="fa-IR" altLang="en-US" sz="2800" dirty="0">
                <a:cs typeface="B Lotus" pitchFamily="2" charset="-78"/>
              </a:rPr>
              <a:t>انجام</a:t>
            </a:r>
            <a:r>
              <a:rPr lang="ar-SA" altLang="en-US" sz="2800" dirty="0">
                <a:cs typeface="B Lotus" pitchFamily="2" charset="-78"/>
              </a:rPr>
              <a:t> آنها تغييرات لازم در تفكر، احساسات و مهارت هاي عملي فراگيران به وجود آيد.</a:t>
            </a:r>
            <a:endParaRPr lang="fa-IR" altLang="en-US" sz="2800" dirty="0">
              <a:cs typeface="B Lotus" pitchFamily="2" charset="-78"/>
            </a:endParaRPr>
          </a:p>
          <a:p>
            <a:pPr algn="just" rtl="1" eaLnBrk="1" hangingPunct="1"/>
            <a:endParaRPr lang="ar-SA" altLang="en-US" sz="2800" dirty="0">
              <a:cs typeface="B Lotus" pitchFamily="2" charset="-78"/>
            </a:endParaRPr>
          </a:p>
          <a:p>
            <a:pPr algn="just" rtl="1" eaLnBrk="1" hangingPunct="1"/>
            <a:r>
              <a:rPr lang="ar-SA" altLang="en-US" sz="2800" dirty="0">
                <a:cs typeface="B Lotus" pitchFamily="2" charset="-78"/>
              </a:rPr>
              <a:t>طبقه بندي هاي مختلفي از هدف هاي آموزشي ارائه شده است</a:t>
            </a:r>
            <a:r>
              <a:rPr lang="fa-IR" altLang="en-US" sz="2800" dirty="0">
                <a:cs typeface="B Lotus" pitchFamily="2" charset="-78"/>
              </a:rPr>
              <a:t>( گانیه- مریل-اندرسون - کراثول و فینک، و...)</a:t>
            </a:r>
            <a:r>
              <a:rPr lang="ar-SA" altLang="en-US" sz="2800" dirty="0">
                <a:cs typeface="B Lotus" pitchFamily="2" charset="-78"/>
              </a:rPr>
              <a:t> كه معروف ترين آن ها طبقه بندي </a:t>
            </a:r>
            <a:r>
              <a:rPr lang="ar-SA" altLang="en-US" sz="2800" dirty="0">
                <a:solidFill>
                  <a:srgbClr val="FF0000"/>
                </a:solidFill>
                <a:cs typeface="B Lotus" pitchFamily="2" charset="-78"/>
              </a:rPr>
              <a:t>بن</a:t>
            </a:r>
            <a:r>
              <a:rPr lang="fa-IR" altLang="en-US" sz="2800" dirty="0">
                <a:solidFill>
                  <a:srgbClr val="FF0000"/>
                </a:solidFill>
                <a:cs typeface="B Lotus" pitchFamily="2" charset="-78"/>
              </a:rPr>
              <a:t>ج</a:t>
            </a:r>
            <a:r>
              <a:rPr lang="ar-SA" altLang="en-US" sz="2800" dirty="0">
                <a:solidFill>
                  <a:srgbClr val="FF0000"/>
                </a:solidFill>
                <a:cs typeface="B Lotus" pitchFamily="2" charset="-78"/>
              </a:rPr>
              <a:t>امين بلوم</a:t>
            </a:r>
            <a:r>
              <a:rPr lang="ar-SA" altLang="en-US" sz="2800" dirty="0">
                <a:cs typeface="B Lotus" pitchFamily="2" charset="-78"/>
              </a:rPr>
              <a:t> و همكاران او است</a:t>
            </a:r>
            <a:r>
              <a:rPr lang="fa-IR" altLang="en-US" sz="2800" dirty="0">
                <a:cs typeface="Titr" panose="00000700000000000000" pitchFamily="2" charset="-78"/>
              </a:rPr>
              <a:t>.</a:t>
            </a:r>
            <a:endParaRPr lang="en-US" altLang="en-US" sz="2800" dirty="0">
              <a:cs typeface="Titr" panose="00000700000000000000" pitchFamily="2" charset="-78"/>
            </a:endParaRPr>
          </a:p>
        </p:txBody>
      </p:sp>
    </p:spTree>
    <p:extLst>
      <p:ext uri="{BB962C8B-B14F-4D97-AF65-F5344CB8AC3E}">
        <p14:creationId xmlns:p14="http://schemas.microsoft.com/office/powerpoint/2010/main" val="2083865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blinds(horizontal)">
                                      <p:cBhvr>
                                        <p:cTn id="12" dur="500"/>
                                        <p:tgtEl>
                                          <p:spTgt spid="604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0">
                                            <p:txEl>
                                              <p:pRg st="2" end="2"/>
                                            </p:txEl>
                                          </p:spTgt>
                                        </p:tgtEl>
                                        <p:attrNameLst>
                                          <p:attrName>style.visibility</p:attrName>
                                        </p:attrNameLst>
                                      </p:cBhvr>
                                      <p:to>
                                        <p:strVal val="visible"/>
                                      </p:to>
                                    </p:set>
                                    <p:animEffect transition="in" filter="blinds(horizontal)">
                                      <p:cBhvr>
                                        <p:cTn id="17" dur="500"/>
                                        <p:tgtEl>
                                          <p:spTgt spid="604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7935F85-F856-4073-AA31-53108260C18F}" type="slidenum">
              <a:rPr lang="fa-IR" smtClean="0"/>
              <a:t>16</a:t>
            </a:fld>
            <a:endParaRPr lang="fa-IR"/>
          </a:p>
        </p:txBody>
      </p:sp>
      <p:pic>
        <p:nvPicPr>
          <p:cNvPr id="7" name="Content Placeholder 6"/>
          <p:cNvPicPr>
            <a:picLocks noGrp="1" noChangeAspect="1"/>
          </p:cNvPicPr>
          <p:nvPr>
            <p:ph idx="1"/>
          </p:nvPr>
        </p:nvPicPr>
        <p:blipFill>
          <a:blip r:embed="rId2"/>
          <a:stretch>
            <a:fillRect/>
          </a:stretch>
        </p:blipFill>
        <p:spPr>
          <a:xfrm>
            <a:off x="531786" y="704542"/>
            <a:ext cx="4602162" cy="5537200"/>
          </a:xfrm>
          <a:prstGeom prst="rect">
            <a:avLst/>
          </a:prstGeom>
        </p:spPr>
      </p:pic>
      <p:pic>
        <p:nvPicPr>
          <p:cNvPr id="8" name="Picture 7"/>
          <p:cNvPicPr>
            <a:picLocks noChangeAspect="1"/>
          </p:cNvPicPr>
          <p:nvPr/>
        </p:nvPicPr>
        <p:blipFill>
          <a:blip r:embed="rId3"/>
          <a:stretch>
            <a:fillRect/>
          </a:stretch>
        </p:blipFill>
        <p:spPr>
          <a:xfrm>
            <a:off x="5200868" y="787400"/>
            <a:ext cx="5994400" cy="5384800"/>
          </a:xfrm>
          <a:prstGeom prst="rect">
            <a:avLst/>
          </a:prstGeom>
        </p:spPr>
      </p:pic>
      <p:sp>
        <p:nvSpPr>
          <p:cNvPr id="3" name="Rectangle 2"/>
          <p:cNvSpPr/>
          <p:nvPr/>
        </p:nvSpPr>
        <p:spPr>
          <a:xfrm>
            <a:off x="7519604" y="1857413"/>
            <a:ext cx="1008993" cy="428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9574" y="4660285"/>
            <a:ext cx="11191875" cy="20005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fa-IR" sz="2800" b="1" dirty="0">
                <a:solidFill>
                  <a:srgbClr val="111111"/>
                </a:solidFill>
                <a:latin typeface="IRANSans"/>
                <a:cs typeface="B Lotus" panose="00000400000000000000" pitchFamily="2" charset="-78"/>
              </a:rPr>
              <a:t>کتابهای بنجامین بلوم</a:t>
            </a:r>
          </a:p>
          <a:p>
            <a:pPr marL="342900" indent="-342900" algn="just" rtl="0">
              <a:lnSpc>
                <a:spcPct val="150000"/>
              </a:lnSpc>
              <a:buFont typeface="Arial" panose="020B0604020202020204" pitchFamily="34" charset="0"/>
              <a:buChar char="•"/>
            </a:pPr>
            <a:r>
              <a:rPr lang="en-US" sz="1600" dirty="0">
                <a:solidFill>
                  <a:srgbClr val="C4161C"/>
                </a:solidFill>
                <a:latin typeface="Times New Roman" panose="02020603050405020304" pitchFamily="18" charset="0"/>
                <a:cs typeface="Times New Roman" panose="02020603050405020304" pitchFamily="18" charset="0"/>
                <a:hlinkClick r:id="rId4"/>
              </a:rPr>
              <a:t>Human Characteristics and School Learning</a:t>
            </a: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lgn="just" rtl="0">
              <a:lnSpc>
                <a:spcPct val="150000"/>
              </a:lnSpc>
              <a:buFont typeface="Arial" panose="020B0604020202020204" pitchFamily="34" charset="0"/>
              <a:buChar char="•"/>
            </a:pPr>
            <a:r>
              <a:rPr lang="en-US" sz="1600" dirty="0">
                <a:solidFill>
                  <a:srgbClr val="C4161C"/>
                </a:solidFill>
                <a:latin typeface="Times New Roman" panose="02020603050405020304" pitchFamily="18" charset="0"/>
                <a:cs typeface="Times New Roman" panose="02020603050405020304" pitchFamily="18" charset="0"/>
                <a:hlinkClick r:id="rId5"/>
              </a:rPr>
              <a:t>Taxonomy of Educational Objectives (Cognitive Domain)</a:t>
            </a: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lgn="just" rtl="0">
              <a:lnSpc>
                <a:spcPct val="150000"/>
              </a:lnSpc>
              <a:buFont typeface="Arial" panose="020B0604020202020204" pitchFamily="34" charset="0"/>
              <a:buChar char="•"/>
            </a:pPr>
            <a:r>
              <a:rPr lang="en-US" sz="1600" dirty="0">
                <a:solidFill>
                  <a:srgbClr val="C4161C"/>
                </a:solidFill>
                <a:latin typeface="Times New Roman" panose="02020603050405020304" pitchFamily="18" charset="0"/>
                <a:cs typeface="Times New Roman" panose="02020603050405020304" pitchFamily="18" charset="0"/>
                <a:hlinkClick r:id="rId6"/>
              </a:rPr>
              <a:t>Taxonomy of Educational Objectives (Affective Domain)</a:t>
            </a: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lgn="just" rtl="0">
              <a:lnSpc>
                <a:spcPct val="150000"/>
              </a:lnSpc>
              <a:buFont typeface="Arial" panose="020B0604020202020204" pitchFamily="34" charset="0"/>
              <a:buChar char="•"/>
            </a:pPr>
            <a:r>
              <a:rPr lang="en-US" sz="1600" u="sng" dirty="0">
                <a:solidFill>
                  <a:srgbClr val="C4161C"/>
                </a:solidFill>
                <a:latin typeface="Times New Roman" panose="02020603050405020304" pitchFamily="18" charset="0"/>
                <a:cs typeface="Times New Roman" panose="02020603050405020304" pitchFamily="18" charset="0"/>
                <a:hlinkClick r:id="rId7"/>
              </a:rPr>
              <a:t>Mastery Learning: Theory and Practice</a:t>
            </a:r>
            <a:endParaRPr lang="en-US"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86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sp>
        <p:nvSpPr>
          <p:cNvPr id="6" name="Slide Number Placeholder 5"/>
          <p:cNvSpPr>
            <a:spLocks noGrp="1"/>
          </p:cNvSpPr>
          <p:nvPr>
            <p:ph type="sldNum" sz="quarter" idx="12"/>
          </p:nvPr>
        </p:nvSpPr>
        <p:spPr/>
        <p:txBody>
          <a:bodyPr/>
          <a:lstStyle/>
          <a:p>
            <a:fld id="{E7935F85-F856-4073-AA31-53108260C18F}" type="slidenum">
              <a:rPr lang="fa-IR" smtClean="0"/>
              <a:t>17</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56"/>
            <a:ext cx="12192000" cy="6957355"/>
          </a:xfrm>
          <a:prstGeom prst="rect">
            <a:avLst/>
          </a:prstGeom>
        </p:spPr>
      </p:pic>
    </p:spTree>
    <p:extLst>
      <p:ext uri="{BB962C8B-B14F-4D97-AF65-F5344CB8AC3E}">
        <p14:creationId xmlns:p14="http://schemas.microsoft.com/office/powerpoint/2010/main" val="370536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fa-IR" altLang="en-US" sz="4800" dirty="0">
                <a:cs typeface="2  Titr" panose="00000700000000000000" pitchFamily="2" charset="-78"/>
              </a:rPr>
              <a:t>طبقه بندی اهداف</a:t>
            </a:r>
            <a:endParaRPr lang="en-US" altLang="en-US" sz="4800" dirty="0">
              <a:cs typeface="2  Titr" panose="00000700000000000000" pitchFamily="2" charset="-78"/>
            </a:endParaRPr>
          </a:p>
        </p:txBody>
      </p:sp>
      <p:sp>
        <p:nvSpPr>
          <p:cNvPr id="5" name="Content Placeholder 4"/>
          <p:cNvSpPr>
            <a:spLocks noGrp="1"/>
          </p:cNvSpPr>
          <p:nvPr>
            <p:ph idx="1"/>
          </p:nvPr>
        </p:nvSpPr>
        <p:spPr>
          <a:xfrm>
            <a:off x="1524001" y="1214438"/>
            <a:ext cx="9931399" cy="4792662"/>
          </a:xfrm>
        </p:spPr>
        <p:txBody>
          <a:bodyPr rtlCol="0">
            <a:normAutofit/>
          </a:bodyPr>
          <a:lstStyle/>
          <a:p>
            <a:pPr marL="609600" indent="-609600" algn="r" rtl="1" eaLnBrk="1" fontAlgn="auto" hangingPunct="1">
              <a:spcAft>
                <a:spcPts val="0"/>
              </a:spcAft>
              <a:buNone/>
              <a:defRPr/>
            </a:pPr>
            <a:r>
              <a:rPr lang="ar-SA" sz="4400" b="1" dirty="0">
                <a:solidFill>
                  <a:schemeClr val="accent6">
                    <a:lumMod val="50000"/>
                  </a:schemeClr>
                </a:solidFill>
                <a:cs typeface="B Mitra" pitchFamily="2" charset="-78"/>
              </a:rPr>
              <a:t>هدف كلي</a:t>
            </a:r>
            <a:r>
              <a:rPr lang="fa-IR" sz="4400" b="1" dirty="0">
                <a:solidFill>
                  <a:schemeClr val="accent6">
                    <a:lumMod val="50000"/>
                  </a:schemeClr>
                </a:solidFill>
                <a:cs typeface="B Mitra" pitchFamily="2" charset="-78"/>
              </a:rPr>
              <a:t> آموزشی</a:t>
            </a:r>
          </a:p>
          <a:p>
            <a:pPr marL="609600" indent="-609600" rtl="1" eaLnBrk="1" fontAlgn="auto" hangingPunct="1">
              <a:spcAft>
                <a:spcPts val="0"/>
              </a:spcAft>
              <a:buNone/>
              <a:defRPr/>
            </a:pPr>
            <a:r>
              <a:rPr lang="ar-SA" sz="3600" b="1" dirty="0">
                <a:solidFill>
                  <a:schemeClr val="accent6">
                    <a:lumMod val="50000"/>
                  </a:schemeClr>
                </a:solidFill>
                <a:cs typeface="B Mitra" pitchFamily="2" charset="-78"/>
              </a:rPr>
              <a:t>(</a:t>
            </a:r>
            <a:r>
              <a:rPr lang="en-US" sz="2800" b="1" dirty="0">
                <a:solidFill>
                  <a:schemeClr val="accent6">
                    <a:lumMod val="50000"/>
                  </a:schemeClr>
                </a:solidFill>
                <a:cs typeface="B Mitra" pitchFamily="2" charset="-78"/>
              </a:rPr>
              <a:t>General Instructional Objective</a:t>
            </a:r>
            <a:r>
              <a:rPr lang="ar-SA" sz="3600" b="1" dirty="0">
                <a:solidFill>
                  <a:schemeClr val="accent6">
                    <a:lumMod val="50000"/>
                  </a:schemeClr>
                </a:solidFill>
                <a:cs typeface="B Mitra" pitchFamily="2" charset="-78"/>
              </a:rPr>
              <a:t>)</a:t>
            </a:r>
          </a:p>
          <a:p>
            <a:pPr marL="609600" indent="-609600" algn="r" rtl="1" eaLnBrk="1" fontAlgn="auto" hangingPunct="1">
              <a:spcAft>
                <a:spcPts val="0"/>
              </a:spcAft>
              <a:buNone/>
              <a:defRPr/>
            </a:pPr>
            <a:r>
              <a:rPr lang="ar-SA" sz="2800" b="1" dirty="0">
                <a:cs typeface="B Mitra" pitchFamily="2" charset="-78"/>
              </a:rPr>
              <a:t>	هدف كلي عبارتي كلي است كه دربر گيرنده كليه معلومات و توانائيهايي است كه از فراگير انتظار مي‌رود در پايان دوره بدست آورد</a:t>
            </a:r>
            <a:endParaRPr lang="fa-IR" sz="2800" b="1" dirty="0">
              <a:cs typeface="B Mitra" pitchFamily="2" charset="-78"/>
            </a:endParaRPr>
          </a:p>
          <a:p>
            <a:pPr marL="609600" indent="-609600" algn="r" rtl="1" eaLnBrk="1" fontAlgn="auto" hangingPunct="1">
              <a:spcAft>
                <a:spcPts val="0"/>
              </a:spcAft>
              <a:buNone/>
              <a:defRPr/>
            </a:pPr>
            <a:endParaRPr lang="fa-IR" sz="2800" b="1" dirty="0">
              <a:cs typeface="B Mitra" pitchFamily="2" charset="-78"/>
            </a:endParaRPr>
          </a:p>
          <a:p>
            <a:pPr marL="609600" indent="-609600" algn="ctr" rtl="1" eaLnBrk="1" fontAlgn="auto" hangingPunct="1">
              <a:spcAft>
                <a:spcPts val="0"/>
              </a:spcAft>
              <a:buNone/>
              <a:defRPr/>
            </a:pPr>
            <a:r>
              <a:rPr lang="fa-IR" sz="2800" b="1" dirty="0">
                <a:cs typeface="B Mitra" pitchFamily="2" charset="-78"/>
              </a:rPr>
              <a:t>هدف کلی برای پاسخ به این سوال است:</a:t>
            </a:r>
          </a:p>
          <a:p>
            <a:pPr marL="609600" indent="-609600" algn="ctr" rtl="1" eaLnBrk="1" fontAlgn="auto" hangingPunct="1">
              <a:spcAft>
                <a:spcPts val="0"/>
              </a:spcAft>
              <a:buNone/>
              <a:defRPr/>
            </a:pPr>
            <a:r>
              <a:rPr lang="fa-IR" sz="2800" b="1" dirty="0">
                <a:cs typeface="B Mitra" pitchFamily="2" charset="-78"/>
              </a:rPr>
              <a:t>برای چه چیزی باید برنامه ریخته شود؟؟ </a:t>
            </a:r>
          </a:p>
          <a:p>
            <a:pPr marL="609600" indent="-609600" algn="r" rtl="1" eaLnBrk="1" fontAlgn="auto" hangingPunct="1">
              <a:spcAft>
                <a:spcPts val="0"/>
              </a:spcAft>
              <a:buNone/>
              <a:defRPr/>
            </a:pPr>
            <a:r>
              <a:rPr lang="ar-SA" sz="2400" b="1" dirty="0">
                <a:cs typeface="B Mitra" pitchFamily="2" charset="-78"/>
              </a:rPr>
              <a:t>اهداف کلی آموزشی با واژه هایی مانند </a:t>
            </a:r>
            <a:r>
              <a:rPr lang="ar-SA" sz="2400" b="1" dirty="0">
                <a:solidFill>
                  <a:srgbClr val="FF0000"/>
                </a:solidFill>
                <a:cs typeface="B Mitra" pitchFamily="2" charset="-78"/>
              </a:rPr>
              <a:t>شناخت</a:t>
            </a:r>
            <a:r>
              <a:rPr lang="ar-SA" sz="2400" b="1" dirty="0">
                <a:cs typeface="B Mitra" pitchFamily="2" charset="-78"/>
              </a:rPr>
              <a:t>،</a:t>
            </a:r>
            <a:r>
              <a:rPr lang="fa-IR" sz="2400" b="1" dirty="0">
                <a:cs typeface="B Mitra" pitchFamily="2" charset="-78"/>
              </a:rPr>
              <a:t> </a:t>
            </a:r>
            <a:r>
              <a:rPr lang="ar-SA" sz="2400" b="1" dirty="0">
                <a:solidFill>
                  <a:srgbClr val="FF0000"/>
                </a:solidFill>
                <a:cs typeface="B Mitra" pitchFamily="2" charset="-78"/>
              </a:rPr>
              <a:t>آشنایی</a:t>
            </a:r>
            <a:r>
              <a:rPr lang="ar-SA" sz="2400" b="1" dirty="0">
                <a:cs typeface="B Mitra" pitchFamily="2" charset="-78"/>
              </a:rPr>
              <a:t> و</a:t>
            </a:r>
            <a:r>
              <a:rPr lang="fa-IR" sz="2400" b="1" dirty="0">
                <a:cs typeface="B Mitra" pitchFamily="2" charset="-78"/>
              </a:rPr>
              <a:t> </a:t>
            </a:r>
            <a:r>
              <a:rPr lang="ar-SA" sz="2400" b="1" dirty="0">
                <a:solidFill>
                  <a:srgbClr val="FF0000"/>
                </a:solidFill>
                <a:cs typeface="B Mitra" pitchFamily="2" charset="-78"/>
              </a:rPr>
              <a:t>تسلط</a:t>
            </a:r>
            <a:r>
              <a:rPr lang="ar-SA" sz="2400" b="1" dirty="0">
                <a:cs typeface="B Mitra" pitchFamily="2" charset="-78"/>
              </a:rPr>
              <a:t> بیان شده و</a:t>
            </a:r>
            <a:r>
              <a:rPr lang="fa-IR" sz="2400" b="1" dirty="0">
                <a:cs typeface="B Mitra" pitchFamily="2" charset="-78"/>
              </a:rPr>
              <a:t> </a:t>
            </a:r>
            <a:r>
              <a:rPr lang="ar-SA" sz="2400" b="1" dirty="0">
                <a:cs typeface="B Mitra" pitchFamily="2" charset="-78"/>
              </a:rPr>
              <a:t>برنامه ریزان را برای رسیدن به اهداف رفتاری هدایت می</a:t>
            </a:r>
            <a:r>
              <a:rPr lang="fa-IR" sz="2400" b="1" dirty="0">
                <a:cs typeface="B Mitra" pitchFamily="2" charset="-78"/>
              </a:rPr>
              <a:t> </a:t>
            </a:r>
            <a:r>
              <a:rPr lang="ar-SA" sz="2400" b="1" dirty="0">
                <a:cs typeface="B Mitra" pitchFamily="2" charset="-78"/>
              </a:rPr>
              <a:t>کنند </a:t>
            </a:r>
          </a:p>
          <a:p>
            <a:pPr marL="609600" indent="-609600" algn="ctr" rtl="1" eaLnBrk="1" fontAlgn="auto" hangingPunct="1">
              <a:spcAft>
                <a:spcPts val="0"/>
              </a:spcAft>
              <a:buNone/>
              <a:defRPr/>
            </a:pPr>
            <a:endParaRPr lang="ar-SA" sz="2800" b="1" dirty="0">
              <a:cs typeface="B Mitra" pitchFamily="2" charset="-78"/>
            </a:endParaRPr>
          </a:p>
        </p:txBody>
      </p:sp>
    </p:spTree>
    <p:extLst>
      <p:ext uri="{BB962C8B-B14F-4D97-AF65-F5344CB8AC3E}">
        <p14:creationId xmlns:p14="http://schemas.microsoft.com/office/powerpoint/2010/main" val="5400938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762000" y="914401"/>
            <a:ext cx="10972800" cy="4525963"/>
          </a:xfrm>
        </p:spPr>
        <p:txBody>
          <a:bodyPr/>
          <a:lstStyle/>
          <a:p>
            <a:pPr algn="ctr" eaLnBrk="1" hangingPunct="1">
              <a:buFont typeface="Arial" panose="020B0604020202020204" pitchFamily="34" charset="0"/>
              <a:buNone/>
            </a:pPr>
            <a:r>
              <a:rPr lang="fa-IR" altLang="en-US" dirty="0">
                <a:solidFill>
                  <a:srgbClr val="FF0000"/>
                </a:solidFill>
                <a:cs typeface="B Titr" panose="00000700000000000000" pitchFamily="2" charset="-78"/>
              </a:rPr>
              <a:t>اهداف اختصاصی / عینی:</a:t>
            </a:r>
          </a:p>
          <a:p>
            <a:pPr algn="r" eaLnBrk="1" hangingPunct="1">
              <a:buFont typeface="Arial" panose="020B0604020202020204" pitchFamily="34" charset="0"/>
              <a:buNone/>
            </a:pPr>
            <a:endParaRPr lang="fa-IR" altLang="en-US" dirty="0">
              <a:cs typeface="B Titr" panose="00000700000000000000" pitchFamily="2" charset="-78"/>
            </a:endParaRPr>
          </a:p>
          <a:p>
            <a:pPr algn="just" rtl="1" eaLnBrk="1" hangingPunct="1">
              <a:buFont typeface="Arial" panose="020B0604020202020204" pitchFamily="34" charset="0"/>
              <a:buNone/>
            </a:pPr>
            <a:r>
              <a:rPr lang="fa-IR" altLang="en-US" dirty="0">
                <a:cs typeface="B Lotus" panose="00000400000000000000" pitchFamily="2" charset="-78"/>
              </a:rPr>
              <a:t>اهدافی که از هدف کلی درس یا دوره آموزشی استخراج شده ودستیابی به هدف کلی مستلزم دستیابی به همه انها می باشد.</a:t>
            </a:r>
          </a:p>
          <a:p>
            <a:pPr algn="just" rtl="1" eaLnBrk="1" hangingPunct="1">
              <a:buFont typeface="Arial" panose="020B0604020202020204" pitchFamily="34" charset="0"/>
              <a:buNone/>
            </a:pPr>
            <a:endParaRPr lang="fa-IR" altLang="en-US" dirty="0">
              <a:cs typeface="B Lotus" panose="00000400000000000000" pitchFamily="2" charset="-78"/>
            </a:endParaRPr>
          </a:p>
          <a:p>
            <a:pPr algn="just" rtl="1" eaLnBrk="1" hangingPunct="1">
              <a:buFont typeface="Arial" panose="020B0604020202020204" pitchFamily="34" charset="0"/>
              <a:buNone/>
            </a:pPr>
            <a:r>
              <a:rPr lang="fa-IR" altLang="en-US" u="sng" dirty="0">
                <a:solidFill>
                  <a:srgbClr val="FF3300"/>
                </a:solidFill>
                <a:cs typeface="B Lotus" panose="00000400000000000000" pitchFamily="2" charset="-78"/>
              </a:rPr>
              <a:t>این اهداف همان رئوس مطالب درس می باشند</a:t>
            </a:r>
          </a:p>
          <a:p>
            <a:pPr algn="r" eaLnBrk="1" hangingPunct="1">
              <a:buFont typeface="Arial" panose="020B0604020202020204" pitchFamily="34" charset="0"/>
              <a:buNone/>
            </a:pPr>
            <a:endParaRPr lang="fa-IR" altLang="en-US" dirty="0">
              <a:cs typeface="B Titr" panose="00000700000000000000" pitchFamily="2" charset="-78"/>
            </a:endParaRPr>
          </a:p>
          <a:p>
            <a:pPr algn="r" eaLnBrk="1" hangingPunct="1">
              <a:buFont typeface="Arial" panose="020B0604020202020204" pitchFamily="34" charset="0"/>
              <a:buNone/>
            </a:pPr>
            <a:endParaRPr lang="fa-IR" altLang="en-US" dirty="0">
              <a:cs typeface="B Titr" panose="00000700000000000000" pitchFamily="2" charset="-78"/>
            </a:endParaRPr>
          </a:p>
        </p:txBody>
      </p:sp>
    </p:spTree>
    <p:extLst>
      <p:ext uri="{BB962C8B-B14F-4D97-AF65-F5344CB8AC3E}">
        <p14:creationId xmlns:p14="http://schemas.microsoft.com/office/powerpoint/2010/main" val="16482434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9878" y="96938"/>
            <a:ext cx="8039100" cy="27823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algn="ctr">
              <a:lnSpc>
                <a:spcPct val="115000"/>
              </a:lnSpc>
            </a:pPr>
            <a:r>
              <a:rPr lang="fa-IR" sz="3200" b="1" dirty="0">
                <a:latin typeface="Times New Roman" panose="02020603050405020304" pitchFamily="18" charset="0"/>
                <a:ea typeface="Times New Roman" panose="02020603050405020304" pitchFamily="18" charset="0"/>
                <a:cs typeface="B Titr" panose="00000700000000000000" pitchFamily="2" charset="-78"/>
              </a:rPr>
              <a:t>کارگاه آموزشی تدوین طرح درس</a:t>
            </a:r>
            <a:endParaRPr lang="en-US" sz="3200" b="1" dirty="0">
              <a:latin typeface="Times New Roman" panose="02020603050405020304" pitchFamily="18" charset="0"/>
              <a:ea typeface="Times New Roman" panose="02020603050405020304" pitchFamily="18" charset="0"/>
              <a:cs typeface="B Titr" panose="00000700000000000000" pitchFamily="2" charset="-78"/>
            </a:endParaRPr>
          </a:p>
          <a:p>
            <a:pPr algn="ctr">
              <a:lnSpc>
                <a:spcPct val="115000"/>
              </a:lnSpc>
            </a:pPr>
            <a:endParaRPr lang="fa-IR" sz="3200" b="1" dirty="0">
              <a:latin typeface="Times New Roman" panose="02020603050405020304" pitchFamily="18" charset="0"/>
              <a:ea typeface="Times New Roman" panose="02020603050405020304" pitchFamily="18" charset="0"/>
              <a:cs typeface="B Titr" panose="00000700000000000000" pitchFamily="2" charset="-78"/>
            </a:endParaRPr>
          </a:p>
          <a:p>
            <a:pPr algn="ctr">
              <a:lnSpc>
                <a:spcPct val="115000"/>
              </a:lnSpc>
            </a:pPr>
            <a:r>
              <a:rPr lang="en-US" sz="3200" b="1" dirty="0">
                <a:solidFill>
                  <a:srgbClr val="0070C0"/>
                </a:solidFill>
                <a:latin typeface="Times New Roman" panose="02020603050405020304" pitchFamily="18" charset="0"/>
                <a:ea typeface="Times New Roman" panose="02020603050405020304" pitchFamily="18" charset="0"/>
                <a:cs typeface="B Titr" panose="00000700000000000000" pitchFamily="2" charset="-78"/>
              </a:rPr>
              <a:t>(Lesson plan)</a:t>
            </a:r>
            <a:endParaRPr lang="en-US" sz="2400" dirty="0">
              <a:solidFill>
                <a:srgbClr val="0070C0"/>
              </a:solidFill>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pPr>
            <a:endParaRPr lang="fa-IR" sz="3200" dirty="0">
              <a:latin typeface="Times New Roman" panose="02020603050405020304" pitchFamily="18" charset="0"/>
              <a:ea typeface="Times New Roman" panose="02020603050405020304" pitchFamily="18" charset="0"/>
              <a:cs typeface="B Mitra" panose="00000400000000000000" pitchFamily="2" charset="-78"/>
            </a:endParaRPr>
          </a:p>
          <a:p>
            <a:pPr algn="ctr">
              <a:lnSpc>
                <a:spcPct val="115000"/>
              </a:lnSpc>
            </a:pP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9880600" y="0"/>
            <a:ext cx="2200728" cy="2066723"/>
          </a:xfrm>
          <a:prstGeom prst="rect">
            <a:avLst/>
          </a:prstGeom>
        </p:spPr>
      </p:pic>
      <p:pic>
        <p:nvPicPr>
          <p:cNvPr id="5" name="Picture 4"/>
          <p:cNvPicPr>
            <a:picLocks noChangeAspect="1"/>
          </p:cNvPicPr>
          <p:nvPr/>
        </p:nvPicPr>
        <p:blipFill>
          <a:blip r:embed="rId3"/>
          <a:stretch>
            <a:fillRect/>
          </a:stretch>
        </p:blipFill>
        <p:spPr>
          <a:xfrm>
            <a:off x="0" y="96938"/>
            <a:ext cx="1658256" cy="2066723"/>
          </a:xfrm>
          <a:prstGeom prst="rect">
            <a:avLst/>
          </a:prstGeom>
        </p:spPr>
      </p:pic>
      <p:sp>
        <p:nvSpPr>
          <p:cNvPr id="8" name="Subtitle 2"/>
          <p:cNvSpPr>
            <a:spLocks noGrp="1"/>
          </p:cNvSpPr>
          <p:nvPr>
            <p:ph type="subTitle" idx="1"/>
          </p:nvPr>
        </p:nvSpPr>
        <p:spPr>
          <a:xfrm>
            <a:off x="2238829" y="2730147"/>
            <a:ext cx="8483600" cy="3991668"/>
          </a:xfrm>
          <a:ln>
            <a:noFill/>
          </a:ln>
        </p:spPr>
        <p:style>
          <a:lnRef idx="2">
            <a:schemeClr val="accent1"/>
          </a:lnRef>
          <a:fillRef idx="1">
            <a:schemeClr val="lt1"/>
          </a:fillRef>
          <a:effectRef idx="0">
            <a:schemeClr val="accent1"/>
          </a:effectRef>
          <a:fontRef idx="minor">
            <a:schemeClr val="dk1"/>
          </a:fontRef>
        </p:style>
        <p:txBody>
          <a:bodyPr>
            <a:normAutofit/>
          </a:bodyPr>
          <a:lstStyle/>
          <a:p>
            <a:pPr rtl="1">
              <a:lnSpc>
                <a:spcPct val="100000"/>
              </a:lnSpc>
            </a:pPr>
            <a:r>
              <a:rPr lang="fa-IR" dirty="0">
                <a:solidFill>
                  <a:srgbClr val="00B050"/>
                </a:solidFill>
                <a:cs typeface="B Badr" panose="00000400000000000000" pitchFamily="2" charset="-78"/>
              </a:rPr>
              <a:t>دکتر معین </a:t>
            </a:r>
            <a:r>
              <a:rPr lang="fa-IR" dirty="0" err="1">
                <a:solidFill>
                  <a:srgbClr val="00B050"/>
                </a:solidFill>
                <a:cs typeface="B Badr" panose="00000400000000000000" pitchFamily="2" charset="-78"/>
              </a:rPr>
              <a:t>بشیری</a:t>
            </a:r>
            <a:endParaRPr lang="fa-IR" dirty="0">
              <a:solidFill>
                <a:srgbClr val="00B050"/>
              </a:solidFill>
              <a:cs typeface="B Badr" panose="00000400000000000000" pitchFamily="2" charset="-78"/>
            </a:endParaRPr>
          </a:p>
          <a:p>
            <a:pPr rtl="1">
              <a:lnSpc>
                <a:spcPct val="100000"/>
              </a:lnSpc>
            </a:pPr>
            <a:r>
              <a:rPr lang="fa-IR" dirty="0">
                <a:solidFill>
                  <a:srgbClr val="00B050"/>
                </a:solidFill>
                <a:cs typeface="B Badr" panose="00000400000000000000" pitchFamily="2" charset="-78"/>
              </a:rPr>
              <a:t>مدیر توسعه </a:t>
            </a:r>
            <a:r>
              <a:rPr lang="fa-IR" dirty="0" err="1">
                <a:solidFill>
                  <a:srgbClr val="00B050"/>
                </a:solidFill>
                <a:cs typeface="B Badr" panose="00000400000000000000" pitchFamily="2" charset="-78"/>
              </a:rPr>
              <a:t>اموزش</a:t>
            </a:r>
            <a:r>
              <a:rPr lang="fa-IR" dirty="0">
                <a:solidFill>
                  <a:srgbClr val="00B050"/>
                </a:solidFill>
                <a:cs typeface="B Badr" panose="00000400000000000000" pitchFamily="2" charset="-78"/>
              </a:rPr>
              <a:t> دانشکده علوم تغذیه و صنایع غذایی</a:t>
            </a:r>
          </a:p>
          <a:p>
            <a:pPr rtl="1">
              <a:lnSpc>
                <a:spcPct val="100000"/>
              </a:lnSpc>
            </a:pPr>
            <a:r>
              <a:rPr lang="fa-IR" dirty="0">
                <a:solidFill>
                  <a:srgbClr val="00B050"/>
                </a:solidFill>
                <a:cs typeface="B Badr" panose="00000400000000000000" pitchFamily="2" charset="-78"/>
              </a:rPr>
              <a:t>استادیار گروه علوم و صنایع غذایی</a:t>
            </a:r>
          </a:p>
          <a:p>
            <a:pPr rtl="1">
              <a:lnSpc>
                <a:spcPct val="100000"/>
              </a:lnSpc>
            </a:pPr>
            <a:endParaRPr lang="fa-IR" dirty="0">
              <a:solidFill>
                <a:srgbClr val="00B050"/>
              </a:solidFill>
              <a:cs typeface="B Badr" panose="00000400000000000000" pitchFamily="2" charset="-78"/>
            </a:endParaRPr>
          </a:p>
          <a:p>
            <a:pPr rtl="1">
              <a:lnSpc>
                <a:spcPct val="100000"/>
              </a:lnSpc>
            </a:pPr>
            <a:r>
              <a:rPr lang="en-US" dirty="0">
                <a:solidFill>
                  <a:srgbClr val="00B050"/>
                </a:solidFill>
                <a:cs typeface="B Badr" panose="00000400000000000000" pitchFamily="2" charset="-78"/>
              </a:rPr>
              <a:t>Email:</a:t>
            </a:r>
          </a:p>
          <a:p>
            <a:pPr rtl="1">
              <a:lnSpc>
                <a:spcPct val="100000"/>
              </a:lnSpc>
            </a:pPr>
            <a:r>
              <a:rPr lang="en-US" dirty="0">
                <a:solidFill>
                  <a:srgbClr val="00B050"/>
                </a:solidFill>
                <a:cs typeface="B Badr" panose="00000400000000000000" pitchFamily="2" charset="-78"/>
              </a:rPr>
              <a:t>Moeinbashiry@gmail.com</a:t>
            </a:r>
            <a:endParaRPr lang="fa-IR" dirty="0">
              <a:solidFill>
                <a:srgbClr val="00B050"/>
              </a:solidFill>
              <a:cs typeface="B Badr" panose="00000400000000000000" pitchFamily="2" charset="-78"/>
            </a:endParaRPr>
          </a:p>
        </p:txBody>
      </p:sp>
    </p:spTree>
    <p:extLst>
      <p:ext uri="{BB962C8B-B14F-4D97-AF65-F5344CB8AC3E}">
        <p14:creationId xmlns:p14="http://schemas.microsoft.com/office/powerpoint/2010/main" val="643575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09901" y="817881"/>
            <a:ext cx="9144000" cy="4935538"/>
          </a:xfrm>
          <a:prstGeom prst="rect">
            <a:avLst/>
          </a:prstGeom>
        </p:spPr>
      </p:pic>
      <p:sp>
        <p:nvSpPr>
          <p:cNvPr id="4" name="Slide Number Placeholder 3"/>
          <p:cNvSpPr>
            <a:spLocks noGrp="1"/>
          </p:cNvSpPr>
          <p:nvPr>
            <p:ph type="sldNum" sz="quarter" idx="12"/>
          </p:nvPr>
        </p:nvSpPr>
        <p:spPr/>
        <p:txBody>
          <a:bodyPr/>
          <a:lstStyle/>
          <a:p>
            <a:fld id="{E7935F85-F856-4073-AA31-53108260C18F}" type="slidenum">
              <a:rPr lang="fa-IR" smtClean="0"/>
              <a:t>20</a:t>
            </a:fld>
            <a:endParaRPr lang="fa-IR"/>
          </a:p>
        </p:txBody>
      </p:sp>
    </p:spTree>
    <p:extLst>
      <p:ext uri="{BB962C8B-B14F-4D97-AF65-F5344CB8AC3E}">
        <p14:creationId xmlns:p14="http://schemas.microsoft.com/office/powerpoint/2010/main" val="291396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defRPr/>
            </a:pPr>
            <a:r>
              <a:rPr lang="fa-IR" dirty="0">
                <a:solidFill>
                  <a:srgbClr val="FF0000"/>
                </a:solidFill>
                <a:cs typeface="B Titr" pitchFamily="2" charset="-78"/>
              </a:rPr>
              <a:t>خصوصیات اهداف اختصاصي</a:t>
            </a:r>
            <a:endParaRPr lang="en-US" dirty="0">
              <a:solidFill>
                <a:srgbClr val="FF0000"/>
              </a:solidFill>
              <a:cs typeface="B Titr" pitchFamily="2" charset="-78"/>
            </a:endParaRPr>
          </a:p>
        </p:txBody>
      </p:sp>
      <p:sp>
        <p:nvSpPr>
          <p:cNvPr id="53251" name="Rectangle 3"/>
          <p:cNvSpPr>
            <a:spLocks noGrp="1" noChangeArrowheads="1"/>
          </p:cNvSpPr>
          <p:nvPr>
            <p:ph type="body" idx="1"/>
          </p:nvPr>
        </p:nvSpPr>
        <p:spPr>
          <a:xfrm>
            <a:off x="1952626" y="1428750"/>
            <a:ext cx="8029575" cy="5214938"/>
          </a:xfrm>
        </p:spPr>
        <p:txBody>
          <a:bodyPr>
            <a:normAutofit lnSpcReduction="10000"/>
          </a:bodyPr>
          <a:lstStyle/>
          <a:p>
            <a:pPr algn="l" rtl="0">
              <a:lnSpc>
                <a:spcPct val="160000"/>
              </a:lnSpc>
              <a:defRPr/>
            </a:pPr>
            <a:r>
              <a:rPr lang="en-US" sz="4000" dirty="0">
                <a:solidFill>
                  <a:schemeClr val="hlink"/>
                </a:solidFill>
              </a:rPr>
              <a:t>S</a:t>
            </a:r>
            <a:r>
              <a:rPr lang="en-US" sz="4000" dirty="0"/>
              <a:t>pecific </a:t>
            </a:r>
          </a:p>
          <a:p>
            <a:pPr algn="l" rtl="0">
              <a:lnSpc>
                <a:spcPct val="160000"/>
              </a:lnSpc>
              <a:defRPr/>
            </a:pPr>
            <a:r>
              <a:rPr lang="en-US" sz="4000" dirty="0">
                <a:solidFill>
                  <a:schemeClr val="hlink"/>
                </a:solidFill>
              </a:rPr>
              <a:t>M</a:t>
            </a:r>
            <a:r>
              <a:rPr lang="en-US" sz="4000" dirty="0"/>
              <a:t>easurable</a:t>
            </a:r>
            <a:endParaRPr lang="en-US" sz="4000" dirty="0">
              <a:solidFill>
                <a:schemeClr val="hlink"/>
              </a:solidFill>
            </a:endParaRPr>
          </a:p>
          <a:p>
            <a:pPr algn="l" rtl="0">
              <a:lnSpc>
                <a:spcPct val="160000"/>
              </a:lnSpc>
              <a:defRPr/>
            </a:pPr>
            <a:r>
              <a:rPr lang="en-US" sz="4000" dirty="0">
                <a:solidFill>
                  <a:schemeClr val="hlink"/>
                </a:solidFill>
              </a:rPr>
              <a:t>A</a:t>
            </a:r>
            <a:r>
              <a:rPr lang="en-US" sz="4000" dirty="0"/>
              <a:t>chievable</a:t>
            </a:r>
            <a:endParaRPr lang="en-US" sz="4000" dirty="0">
              <a:solidFill>
                <a:schemeClr val="hlink"/>
              </a:solidFill>
            </a:endParaRPr>
          </a:p>
          <a:p>
            <a:pPr algn="l" rtl="0">
              <a:lnSpc>
                <a:spcPct val="160000"/>
              </a:lnSpc>
              <a:defRPr/>
            </a:pPr>
            <a:r>
              <a:rPr lang="en-US" sz="4000" dirty="0">
                <a:solidFill>
                  <a:schemeClr val="hlink"/>
                </a:solidFill>
              </a:rPr>
              <a:t>R</a:t>
            </a:r>
            <a:r>
              <a:rPr lang="en-US" sz="4000" dirty="0"/>
              <a:t>ealistic</a:t>
            </a:r>
          </a:p>
          <a:p>
            <a:pPr algn="l" rtl="0">
              <a:lnSpc>
                <a:spcPct val="160000"/>
              </a:lnSpc>
              <a:defRPr/>
            </a:pPr>
            <a:r>
              <a:rPr lang="en-US" sz="4000" dirty="0">
                <a:solidFill>
                  <a:schemeClr val="hlink"/>
                </a:solidFill>
              </a:rPr>
              <a:t>T</a:t>
            </a:r>
            <a:r>
              <a:rPr lang="en-US" sz="4000" dirty="0"/>
              <a:t>ime</a:t>
            </a:r>
            <a:r>
              <a:rPr lang="en-US" sz="4000" dirty="0">
                <a:solidFill>
                  <a:schemeClr val="hlink"/>
                </a:solidFill>
              </a:rPr>
              <a:t> </a:t>
            </a:r>
            <a:r>
              <a:rPr lang="en-US" sz="4000" dirty="0"/>
              <a:t>Bound </a:t>
            </a:r>
          </a:p>
        </p:txBody>
      </p:sp>
      <p:sp>
        <p:nvSpPr>
          <p:cNvPr id="53252" name="AutoShape 4"/>
          <p:cNvSpPr>
            <a:spLocks noChangeArrowheads="1"/>
          </p:cNvSpPr>
          <p:nvPr/>
        </p:nvSpPr>
        <p:spPr bwMode="auto">
          <a:xfrm>
            <a:off x="5591175" y="1741488"/>
            <a:ext cx="4681538" cy="647700"/>
          </a:xfrm>
          <a:prstGeom prst="bracketPair">
            <a:avLst>
              <a:gd name="adj" fmla="val 16667"/>
            </a:avLst>
          </a:prstGeom>
          <a:solidFill>
            <a:schemeClr val="accent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9pPr>
          </a:lstStyle>
          <a:p>
            <a:pPr algn="ctr" fontAlgn="base">
              <a:spcBef>
                <a:spcPct val="0"/>
              </a:spcBef>
              <a:spcAft>
                <a:spcPct val="0"/>
              </a:spcAft>
              <a:buClrTx/>
              <a:buSzTx/>
              <a:buNone/>
            </a:pPr>
            <a:r>
              <a:rPr kumimoji="1" lang="fa-IR" altLang="en-US" sz="2800" b="1">
                <a:solidFill>
                  <a:srgbClr val="AD1F1F"/>
                </a:solidFill>
                <a:latin typeface="Times New Roman" panose="02020603050405020304" pitchFamily="18" charset="0"/>
                <a:cs typeface="B Titr" pitchFamily="2" charset="-78"/>
              </a:rPr>
              <a:t>موضوع</a:t>
            </a:r>
            <a:r>
              <a:rPr kumimoji="1" lang="fa-IR" altLang="en-US" sz="2800" b="1">
                <a:solidFill>
                  <a:srgbClr val="000000"/>
                </a:solidFill>
                <a:latin typeface="Times New Roman" panose="02020603050405020304" pitchFamily="18" charset="0"/>
                <a:cs typeface="B Titr" pitchFamily="2" charset="-78"/>
              </a:rPr>
              <a:t> و </a:t>
            </a:r>
            <a:r>
              <a:rPr kumimoji="1" lang="fa-IR" altLang="en-US" sz="2800" b="1">
                <a:solidFill>
                  <a:srgbClr val="AD1F1F"/>
                </a:solidFill>
                <a:latin typeface="Times New Roman" panose="02020603050405020304" pitchFamily="18" charset="0"/>
                <a:cs typeface="B Titr" pitchFamily="2" charset="-78"/>
              </a:rPr>
              <a:t>گروه هدف</a:t>
            </a:r>
            <a:r>
              <a:rPr kumimoji="1" lang="fa-IR" altLang="en-US" sz="2800" b="1">
                <a:solidFill>
                  <a:srgbClr val="000000"/>
                </a:solidFill>
                <a:latin typeface="Times New Roman" panose="02020603050405020304" pitchFamily="18" charset="0"/>
                <a:cs typeface="B Titr" pitchFamily="2" charset="-78"/>
              </a:rPr>
              <a:t> مشخص باشد</a:t>
            </a:r>
          </a:p>
        </p:txBody>
      </p:sp>
      <p:sp>
        <p:nvSpPr>
          <p:cNvPr id="53253" name="AutoShape 5"/>
          <p:cNvSpPr>
            <a:spLocks noChangeArrowheads="1"/>
          </p:cNvSpPr>
          <p:nvPr/>
        </p:nvSpPr>
        <p:spPr bwMode="auto">
          <a:xfrm>
            <a:off x="5595939" y="2768600"/>
            <a:ext cx="4681537" cy="647700"/>
          </a:xfrm>
          <a:prstGeom prst="bracketPair">
            <a:avLst>
              <a:gd name="adj" fmla="val 16667"/>
            </a:avLst>
          </a:prstGeom>
          <a:solidFill>
            <a:schemeClr val="accent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9pPr>
          </a:lstStyle>
          <a:p>
            <a:pPr algn="ctr" fontAlgn="base">
              <a:spcBef>
                <a:spcPct val="0"/>
              </a:spcBef>
              <a:spcAft>
                <a:spcPct val="0"/>
              </a:spcAft>
              <a:buClrTx/>
              <a:buSzTx/>
              <a:buNone/>
            </a:pPr>
            <a:r>
              <a:rPr kumimoji="1" lang="fa-IR" altLang="en-US" sz="2800" b="1">
                <a:solidFill>
                  <a:srgbClr val="AD1F1F"/>
                </a:solidFill>
                <a:latin typeface="Times New Roman" panose="02020603050405020304" pitchFamily="18" charset="0"/>
                <a:cs typeface="B Titr" pitchFamily="2" charset="-78"/>
              </a:rPr>
              <a:t>قابل اندازه گيري</a:t>
            </a:r>
            <a:r>
              <a:rPr kumimoji="1" lang="fa-IR" altLang="en-US" sz="2800" b="1">
                <a:solidFill>
                  <a:srgbClr val="000000"/>
                </a:solidFill>
                <a:latin typeface="Times New Roman" panose="02020603050405020304" pitchFamily="18" charset="0"/>
                <a:cs typeface="B Titr" pitchFamily="2" charset="-78"/>
              </a:rPr>
              <a:t> باشد</a:t>
            </a:r>
            <a:endParaRPr kumimoji="1" lang="en-US" altLang="en-US" sz="2800" b="1">
              <a:solidFill>
                <a:srgbClr val="000000"/>
              </a:solidFill>
              <a:latin typeface="Times New Roman" panose="02020603050405020304" pitchFamily="18" charset="0"/>
              <a:cs typeface="B Titr" pitchFamily="2" charset="-78"/>
            </a:endParaRPr>
          </a:p>
        </p:txBody>
      </p:sp>
      <p:sp>
        <p:nvSpPr>
          <p:cNvPr id="53254" name="AutoShape 6"/>
          <p:cNvSpPr>
            <a:spLocks noChangeArrowheads="1"/>
          </p:cNvSpPr>
          <p:nvPr/>
        </p:nvSpPr>
        <p:spPr bwMode="auto">
          <a:xfrm>
            <a:off x="5591175" y="3779838"/>
            <a:ext cx="4681538" cy="647700"/>
          </a:xfrm>
          <a:prstGeom prst="bracketPair">
            <a:avLst>
              <a:gd name="adj" fmla="val 16667"/>
            </a:avLst>
          </a:prstGeom>
          <a:solidFill>
            <a:schemeClr val="accent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9pPr>
          </a:lstStyle>
          <a:p>
            <a:pPr algn="ctr" fontAlgn="base">
              <a:spcBef>
                <a:spcPct val="0"/>
              </a:spcBef>
              <a:spcAft>
                <a:spcPct val="0"/>
              </a:spcAft>
              <a:buClrTx/>
              <a:buSzTx/>
              <a:buNone/>
            </a:pPr>
            <a:r>
              <a:rPr kumimoji="1" lang="fa-IR" altLang="en-US" sz="2400" b="1">
                <a:solidFill>
                  <a:srgbClr val="AD1F1F"/>
                </a:solidFill>
                <a:latin typeface="Times New Roman" panose="02020603050405020304" pitchFamily="18" charset="0"/>
                <a:cs typeface="B Titr" pitchFamily="2" charset="-78"/>
              </a:rPr>
              <a:t>قابل دسترسي</a:t>
            </a:r>
            <a:r>
              <a:rPr kumimoji="1" lang="fa-IR" altLang="en-US" sz="2400">
                <a:solidFill>
                  <a:srgbClr val="000000"/>
                </a:solidFill>
                <a:latin typeface="Times New Roman" panose="02020603050405020304" pitchFamily="18" charset="0"/>
                <a:cs typeface="B Titr" pitchFamily="2" charset="-78"/>
              </a:rPr>
              <a:t> </a:t>
            </a:r>
            <a:r>
              <a:rPr kumimoji="1" lang="fa-IR" altLang="en-US" sz="2800" b="1">
                <a:solidFill>
                  <a:srgbClr val="000000"/>
                </a:solidFill>
                <a:latin typeface="Times New Roman" panose="02020603050405020304" pitchFamily="18" charset="0"/>
                <a:cs typeface="B Titr" pitchFamily="2" charset="-78"/>
              </a:rPr>
              <a:t>باشد</a:t>
            </a:r>
            <a:endParaRPr kumimoji="1" lang="en-US" altLang="en-US" sz="2800" b="1">
              <a:solidFill>
                <a:srgbClr val="000000"/>
              </a:solidFill>
              <a:latin typeface="Times New Roman" panose="02020603050405020304" pitchFamily="18" charset="0"/>
              <a:cs typeface="B Titr" pitchFamily="2" charset="-78"/>
            </a:endParaRPr>
          </a:p>
        </p:txBody>
      </p:sp>
      <p:sp>
        <p:nvSpPr>
          <p:cNvPr id="53255" name="AutoShape 7"/>
          <p:cNvSpPr>
            <a:spLocks noChangeArrowheads="1"/>
          </p:cNvSpPr>
          <p:nvPr/>
        </p:nvSpPr>
        <p:spPr bwMode="auto">
          <a:xfrm>
            <a:off x="5591175" y="4799013"/>
            <a:ext cx="4681538" cy="647700"/>
          </a:xfrm>
          <a:prstGeom prst="bracketPair">
            <a:avLst>
              <a:gd name="adj" fmla="val 16667"/>
            </a:avLst>
          </a:prstGeom>
          <a:solidFill>
            <a:schemeClr val="accent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9pPr>
          </a:lstStyle>
          <a:p>
            <a:pPr algn="ctr" fontAlgn="base">
              <a:spcBef>
                <a:spcPct val="0"/>
              </a:spcBef>
              <a:spcAft>
                <a:spcPct val="0"/>
              </a:spcAft>
              <a:buClrTx/>
              <a:buSzTx/>
              <a:buNone/>
            </a:pPr>
            <a:r>
              <a:rPr kumimoji="1" lang="fa-IR" altLang="en-US" sz="2800" b="1">
                <a:solidFill>
                  <a:srgbClr val="AD1F1F"/>
                </a:solidFill>
                <a:latin typeface="Times New Roman" panose="02020603050405020304" pitchFamily="18" charset="0"/>
                <a:cs typeface="B Titr" pitchFamily="2" charset="-78"/>
              </a:rPr>
              <a:t>واقع گرايانه</a:t>
            </a:r>
            <a:r>
              <a:rPr kumimoji="1" lang="fa-IR" altLang="en-US" sz="2800" b="1">
                <a:solidFill>
                  <a:srgbClr val="000000"/>
                </a:solidFill>
                <a:latin typeface="Times New Roman" panose="02020603050405020304" pitchFamily="18" charset="0"/>
                <a:cs typeface="B Titr" pitchFamily="2" charset="-78"/>
              </a:rPr>
              <a:t> باشد</a:t>
            </a:r>
            <a:endParaRPr kumimoji="1" lang="en-US" altLang="en-US" sz="2800" b="1">
              <a:solidFill>
                <a:srgbClr val="000000"/>
              </a:solidFill>
              <a:latin typeface="Times New Roman" panose="02020603050405020304" pitchFamily="18" charset="0"/>
              <a:cs typeface="B Titr" pitchFamily="2" charset="-78"/>
            </a:endParaRPr>
          </a:p>
        </p:txBody>
      </p:sp>
      <p:sp>
        <p:nvSpPr>
          <p:cNvPr id="53256" name="AutoShape 8"/>
          <p:cNvSpPr>
            <a:spLocks noChangeArrowheads="1"/>
          </p:cNvSpPr>
          <p:nvPr/>
        </p:nvSpPr>
        <p:spPr bwMode="auto">
          <a:xfrm>
            <a:off x="5591175" y="5788025"/>
            <a:ext cx="4681538" cy="647700"/>
          </a:xfrm>
          <a:prstGeom prst="bracketPair">
            <a:avLst>
              <a:gd name="adj" fmla="val 16667"/>
            </a:avLst>
          </a:prstGeom>
          <a:solidFill>
            <a:schemeClr val="accent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itchFamily="34" charset="0"/>
              </a:defRPr>
            </a:lvl9pPr>
          </a:lstStyle>
          <a:p>
            <a:pPr algn="ctr" fontAlgn="base">
              <a:spcBef>
                <a:spcPct val="0"/>
              </a:spcBef>
              <a:spcAft>
                <a:spcPct val="0"/>
              </a:spcAft>
              <a:buClrTx/>
              <a:buSzTx/>
              <a:buNone/>
            </a:pPr>
            <a:r>
              <a:rPr kumimoji="1" lang="fa-IR" altLang="en-US" sz="2800" b="1">
                <a:solidFill>
                  <a:srgbClr val="AD1F1F"/>
                </a:solidFill>
                <a:latin typeface="Times New Roman" panose="02020603050405020304" pitchFamily="18" charset="0"/>
                <a:cs typeface="B Titr" pitchFamily="2" charset="-78"/>
              </a:rPr>
              <a:t>محدود به زمان</a:t>
            </a:r>
            <a:r>
              <a:rPr kumimoji="1" lang="fa-IR" altLang="en-US" sz="2800" b="1">
                <a:solidFill>
                  <a:srgbClr val="000000"/>
                </a:solidFill>
                <a:latin typeface="Times New Roman" panose="02020603050405020304" pitchFamily="18" charset="0"/>
                <a:cs typeface="B Titr" pitchFamily="2" charset="-78"/>
              </a:rPr>
              <a:t> باشد</a:t>
            </a:r>
            <a:endParaRPr kumimoji="1" lang="en-US" altLang="en-US" sz="2800" b="1">
              <a:solidFill>
                <a:srgbClr val="000000"/>
              </a:solidFill>
              <a:latin typeface="Times New Roman" panose="02020603050405020304" pitchFamily="18" charset="0"/>
              <a:cs typeface="B Titr" pitchFamily="2" charset="-78"/>
            </a:endParaRPr>
          </a:p>
        </p:txBody>
      </p:sp>
    </p:spTree>
    <p:extLst>
      <p:ext uri="{BB962C8B-B14F-4D97-AF65-F5344CB8AC3E}">
        <p14:creationId xmlns:p14="http://schemas.microsoft.com/office/powerpoint/2010/main" val="3168728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fade">
                                      <p:cBhvr>
                                        <p:cTn id="7"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fa-IR" altLang="en-US" sz="4800">
                <a:solidFill>
                  <a:srgbClr val="FF0000"/>
                </a:solidFill>
                <a:cs typeface="2  Titr" panose="00000700000000000000" pitchFamily="2" charset="-78"/>
              </a:rPr>
              <a:t>فعل رفتاری :</a:t>
            </a:r>
            <a:endParaRPr lang="en-US" altLang="en-US" sz="4800">
              <a:solidFill>
                <a:srgbClr val="FF0000"/>
              </a:solidFill>
              <a:cs typeface="2  Titr" panose="00000700000000000000" pitchFamily="2" charset="-78"/>
            </a:endParaRPr>
          </a:p>
        </p:txBody>
      </p:sp>
      <p:sp>
        <p:nvSpPr>
          <p:cNvPr id="44035" name="Content Placeholder 2"/>
          <p:cNvSpPr>
            <a:spLocks noGrp="1"/>
          </p:cNvSpPr>
          <p:nvPr>
            <p:ph idx="1"/>
          </p:nvPr>
        </p:nvSpPr>
        <p:spPr>
          <a:xfrm>
            <a:off x="552450" y="1600201"/>
            <a:ext cx="11106150" cy="4708525"/>
          </a:xfrm>
        </p:spPr>
        <p:txBody>
          <a:bodyPr/>
          <a:lstStyle/>
          <a:p>
            <a:pPr algn="ctr" rtl="1" eaLnBrk="1" hangingPunct="1">
              <a:buFont typeface="Arial" panose="020B0604020202020204" pitchFamily="34" charset="0"/>
              <a:buNone/>
            </a:pPr>
            <a:r>
              <a:rPr lang="fa-IR" altLang="en-US" sz="3600" dirty="0">
                <a:cs typeface="B Mitra" panose="00000400000000000000" pitchFamily="2" charset="-78"/>
              </a:rPr>
              <a:t>فعل پایان جمله </a:t>
            </a:r>
            <a:r>
              <a:rPr lang="fa-IR" altLang="en-US" dirty="0">
                <a:cs typeface="B Mitra" panose="00000400000000000000" pitchFamily="2" charset="-78"/>
              </a:rPr>
              <a:t>هدف رفتاری که به صورت فعل قابل اندازه گیری بیان می شود. </a:t>
            </a:r>
            <a:r>
              <a:rPr lang="fa-IR" altLang="en-US" b="1" dirty="0">
                <a:cs typeface="B Mitra" panose="00000400000000000000" pitchFamily="2" charset="-78"/>
              </a:rPr>
              <a:t>سوم شخص و زمان حال </a:t>
            </a:r>
            <a:r>
              <a:rPr lang="fa-IR" altLang="en-US" dirty="0">
                <a:cs typeface="B Mitra" panose="00000400000000000000" pitchFamily="2" charset="-78"/>
              </a:rPr>
              <a:t>است </a:t>
            </a:r>
          </a:p>
          <a:p>
            <a:pPr algn="ctr" eaLnBrk="1" hangingPunct="1">
              <a:buFont typeface="Arial" panose="020B0604020202020204" pitchFamily="34" charset="0"/>
              <a:buNone/>
            </a:pPr>
            <a:endParaRPr lang="fa-IR" altLang="en-US" dirty="0">
              <a:cs typeface="B Mitra" panose="00000400000000000000" pitchFamily="2" charset="-78"/>
            </a:endParaRPr>
          </a:p>
          <a:p>
            <a:pPr algn="r" eaLnBrk="1" hangingPunct="1">
              <a:buFont typeface="Arial" panose="020B0604020202020204" pitchFamily="34" charset="0"/>
              <a:buNone/>
            </a:pPr>
            <a:r>
              <a:rPr lang="fa-IR" altLang="en-US" dirty="0">
                <a:cs typeface="B Mitra" panose="00000400000000000000" pitchFamily="2" charset="-78"/>
              </a:rPr>
              <a:t>در نوشتن اهداف رفتاری باید از افعالی استفاده کرد که </a:t>
            </a:r>
            <a:r>
              <a:rPr lang="fa-IR" altLang="en-US" b="1" dirty="0">
                <a:cs typeface="B Mitra" panose="00000400000000000000" pitchFamily="2" charset="-78"/>
              </a:rPr>
              <a:t>قابلیت مشاهده </a:t>
            </a:r>
            <a:r>
              <a:rPr lang="fa-IR" altLang="en-US" dirty="0">
                <a:cs typeface="B Mitra" panose="00000400000000000000" pitchFamily="2" charset="-78"/>
              </a:rPr>
              <a:t>و </a:t>
            </a:r>
            <a:r>
              <a:rPr lang="fa-IR" altLang="en-US" b="1" dirty="0">
                <a:cs typeface="B Mitra" panose="00000400000000000000" pitchFamily="2" charset="-78"/>
              </a:rPr>
              <a:t>اندازه گیری</a:t>
            </a:r>
            <a:r>
              <a:rPr lang="fa-IR" altLang="en-US" dirty="0">
                <a:cs typeface="B Mitra" panose="00000400000000000000" pitchFamily="2" charset="-78"/>
              </a:rPr>
              <a:t> داشته باشند :</a:t>
            </a:r>
          </a:p>
          <a:p>
            <a:pPr algn="ctr" rtl="1" eaLnBrk="1" hangingPunct="1">
              <a:buFont typeface="Arial" panose="020B0604020202020204" pitchFamily="34" charset="0"/>
              <a:buNone/>
            </a:pPr>
            <a:r>
              <a:rPr lang="fa-IR" altLang="en-US" b="1" dirty="0">
                <a:cs typeface="B Lotus" panose="00000400000000000000" pitchFamily="2" charset="-78"/>
              </a:rPr>
              <a:t>نوشتن، بازگوکردن، ساختن، مقایسه کردن، حل کردن - طبقه بندی کردن</a:t>
            </a:r>
            <a:r>
              <a:rPr lang="fa-IR" altLang="en-US" sz="2800" dirty="0">
                <a:cs typeface="B Lotus" panose="00000400000000000000" pitchFamily="2" charset="-78"/>
              </a:rPr>
              <a:t> – انجام دادن</a:t>
            </a:r>
          </a:p>
        </p:txBody>
      </p:sp>
    </p:spTree>
    <p:extLst>
      <p:ext uri="{BB962C8B-B14F-4D97-AF65-F5344CB8AC3E}">
        <p14:creationId xmlns:p14="http://schemas.microsoft.com/office/powerpoint/2010/main" val="7973126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48268"/>
          </a:xfrm>
        </p:spPr>
        <p:txBody>
          <a:bodyPr/>
          <a:lstStyle/>
          <a:p>
            <a:r>
              <a:rPr lang="fa-IR" dirty="0">
                <a:cs typeface="B Lotus" panose="00000400000000000000" pitchFamily="2" charset="-78"/>
              </a:rPr>
              <a:t> </a:t>
            </a:r>
            <a:endParaRPr lang="en-US" dirty="0">
              <a:cs typeface="B Lotus" panose="00000400000000000000" pitchFamily="2" charset="-78"/>
            </a:endParaRPr>
          </a:p>
        </p:txBody>
      </p:sp>
      <p:sp>
        <p:nvSpPr>
          <p:cNvPr id="3" name="Content Placeholder 2"/>
          <p:cNvSpPr>
            <a:spLocks noGrp="1"/>
          </p:cNvSpPr>
          <p:nvPr>
            <p:ph idx="1"/>
          </p:nvPr>
        </p:nvSpPr>
        <p:spPr>
          <a:xfrm>
            <a:off x="889000" y="2556932"/>
            <a:ext cx="10007597" cy="3318936"/>
          </a:xfrm>
        </p:spPr>
        <p:txBody>
          <a:bodyPr>
            <a:normAutofit/>
          </a:bodyPr>
          <a:lstStyle/>
          <a:p>
            <a:pPr algn="just"/>
            <a:r>
              <a:rPr lang="fa-IR" dirty="0">
                <a:cs typeface="B Lotus" panose="00000400000000000000" pitchFamily="2" charset="-78"/>
              </a:rPr>
              <a:t> </a:t>
            </a:r>
          </a:p>
          <a:p>
            <a:pPr algn="just"/>
            <a:r>
              <a:rPr lang="fa-IR" dirty="0">
                <a:cs typeface="B Lotus" panose="00000400000000000000" pitchFamily="2" charset="-78"/>
              </a:rPr>
              <a:t> </a:t>
            </a:r>
          </a:p>
          <a:p>
            <a:pPr algn="just"/>
            <a:r>
              <a:rPr lang="fa-IR" dirty="0">
                <a:cs typeface="B Lotus" panose="00000400000000000000" pitchFamily="2" charset="-78"/>
              </a:rPr>
              <a:t> </a:t>
            </a:r>
          </a:p>
          <a:p>
            <a:pPr algn="just"/>
            <a:r>
              <a:rPr lang="fa-IR" dirty="0">
                <a:cs typeface="B Lotus" panose="00000400000000000000" pitchFamily="2" charset="-78"/>
              </a:rPr>
              <a:t> </a:t>
            </a:r>
            <a:endParaRPr lang="en-US" dirty="0">
              <a:cs typeface="B Lotus" panose="00000400000000000000" pitchFamily="2" charset="-78"/>
            </a:endParaRPr>
          </a:p>
          <a:p>
            <a:pPr algn="just"/>
            <a:endParaRPr lang="fa-IR" dirty="0">
              <a:cs typeface="B Lotus" panose="00000400000000000000" pitchFamily="2" charset="-78"/>
            </a:endParaRPr>
          </a:p>
          <a:p>
            <a:pPr algn="just"/>
            <a:endParaRPr lang="fa-IR" dirty="0">
              <a:cs typeface="B Lotus" panose="00000400000000000000" pitchFamily="2" charset="-78"/>
            </a:endParaRPr>
          </a:p>
          <a:p>
            <a:pPr algn="just"/>
            <a:endParaRPr lang="fa-IR" dirty="0">
              <a:cs typeface="B Lotus" panose="00000400000000000000" pitchFamily="2" charset="-78"/>
            </a:endParaRPr>
          </a:p>
          <a:p>
            <a:pPr algn="just"/>
            <a:endParaRPr lang="fa-IR"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fld id="{E7935F85-F856-4073-AA31-53108260C18F}" type="slidenum">
              <a:rPr lang="fa-IR" smtClean="0"/>
              <a:t>23</a:t>
            </a:fld>
            <a:endParaRPr lang="fa-IR"/>
          </a:p>
        </p:txBody>
      </p:sp>
      <p:sp>
        <p:nvSpPr>
          <p:cNvPr id="5" name="Text Placeholder 2"/>
          <p:cNvSpPr>
            <a:spLocks noGrp="1"/>
          </p:cNvSpPr>
          <p:nvPr/>
        </p:nvSpPr>
        <p:spPr>
          <a:xfrm>
            <a:off x="1775520" y="2220268"/>
            <a:ext cx="8640960" cy="3888432"/>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marR="0" lvl="0" indent="-457200" algn="r" defTabSz="914400" rtl="1" eaLnBrk="1" fontAlgn="auto" latinLnBrk="0" hangingPunct="1">
              <a:lnSpc>
                <a:spcPct val="140000"/>
              </a:lnSpc>
              <a:spcBef>
                <a:spcPct val="20000"/>
              </a:spcBef>
              <a:spcAft>
                <a:spcPts val="0"/>
              </a:spcAft>
              <a:buClr>
                <a:srgbClr val="FF0000"/>
              </a:buClr>
              <a:buSzPct val="95000"/>
              <a:buFont typeface="Wingdings" pitchFamily="2" charset="2"/>
              <a:buChar char="v"/>
              <a:tabLst/>
              <a:defRPr/>
            </a:pPr>
            <a:r>
              <a:rPr kumimoji="0" lang="fa-IR" sz="2800" b="0" i="0" u="none" strike="noStrike" kern="1200" cap="none" spc="0" normalizeH="0" baseline="0" noProof="0" dirty="0">
                <a:ln>
                  <a:noFill/>
                </a:ln>
                <a:solidFill>
                  <a:srgbClr val="FF0000"/>
                </a:solidFill>
                <a:effectLst/>
                <a:uLnTx/>
                <a:uFillTx/>
                <a:latin typeface="Imprint MT Shadow" pitchFamily="82" charset="0"/>
                <a:ea typeface="+mn-ea"/>
                <a:cs typeface="B Homa" pitchFamily="2" charset="-78"/>
              </a:rPr>
              <a:t>حیطه دانشی (شناختی)</a:t>
            </a:r>
            <a:endParaRPr kumimoji="0" lang="en-US" sz="2800" b="0" i="0" u="none" strike="noStrike" kern="1200" cap="none" spc="0" normalizeH="0" baseline="0" noProof="0" dirty="0">
              <a:ln>
                <a:noFill/>
              </a:ln>
              <a:solidFill>
                <a:srgbClr val="FF0000"/>
              </a:solidFill>
              <a:effectLst/>
              <a:uLnTx/>
              <a:uFillTx/>
              <a:latin typeface="Imprint MT Shadow" pitchFamily="82" charset="0"/>
              <a:ea typeface="+mn-ea"/>
              <a:cs typeface="B Homa" pitchFamily="2" charset="-78"/>
            </a:endParaRPr>
          </a:p>
          <a:p>
            <a:pPr marL="457200" marR="0" lvl="0" indent="-457200" algn="l" defTabSz="914400" rtl="0" eaLnBrk="1" fontAlgn="auto" latinLnBrk="0" hangingPunct="1">
              <a:lnSpc>
                <a:spcPct val="140000"/>
              </a:lnSpc>
              <a:spcBef>
                <a:spcPct val="20000"/>
              </a:spcBef>
              <a:spcAft>
                <a:spcPts val="0"/>
              </a:spcAft>
              <a:buClr>
                <a:srgbClr val="FF0000"/>
              </a:buClr>
              <a:buSzPct val="95000"/>
              <a:buFont typeface="Wingdings" pitchFamily="2" charset="2"/>
              <a:buChar char="v"/>
              <a:tabLst/>
              <a:defRPr/>
            </a:pPr>
            <a:r>
              <a:rPr kumimoji="0" lang="en-US" sz="2800" b="1" i="0" u="none" strike="noStrike" kern="1200" cap="none" spc="0" normalizeH="0" baseline="0" noProof="0" dirty="0">
                <a:ln>
                  <a:noFill/>
                </a:ln>
                <a:solidFill>
                  <a:srgbClr val="FF0000"/>
                </a:solidFill>
                <a:effectLst/>
                <a:uLnTx/>
                <a:uFillTx/>
                <a:latin typeface="Constantia"/>
                <a:ea typeface="+mn-ea"/>
                <a:cs typeface="B Homa" pitchFamily="2" charset="-78"/>
              </a:rPr>
              <a:t>Knowledge(cognitive)domain</a:t>
            </a:r>
            <a:endParaRPr kumimoji="0" lang="fa-IR" sz="900" b="1" i="0" u="none" strike="noStrike" kern="1200" cap="none" spc="0" normalizeH="0" baseline="0" noProof="0" dirty="0">
              <a:ln>
                <a:noFill/>
              </a:ln>
              <a:solidFill>
                <a:srgbClr val="FF0000"/>
              </a:solidFill>
              <a:effectLst/>
              <a:uLnTx/>
              <a:uFillTx/>
              <a:latin typeface="Constantia"/>
              <a:ea typeface="+mn-ea"/>
              <a:cs typeface="B Homa" pitchFamily="2" charset="-78"/>
            </a:endParaRPr>
          </a:p>
          <a:p>
            <a:pPr marL="457200" marR="0" lvl="0" indent="-457200" algn="l" defTabSz="914400" rtl="0" eaLnBrk="1" fontAlgn="auto" latinLnBrk="0" hangingPunct="1">
              <a:lnSpc>
                <a:spcPct val="140000"/>
              </a:lnSpc>
              <a:spcBef>
                <a:spcPct val="20000"/>
              </a:spcBef>
              <a:spcAft>
                <a:spcPts val="0"/>
              </a:spcAft>
              <a:buClr>
                <a:srgbClr val="FF0000"/>
              </a:buClr>
              <a:buSzPct val="95000"/>
              <a:buFont typeface="Wingdings" pitchFamily="2" charset="2"/>
              <a:buChar char="v"/>
              <a:tabLst/>
              <a:defRPr/>
            </a:pPr>
            <a:endParaRPr kumimoji="0" lang="en-US" sz="800" b="1" i="0" u="none" strike="noStrike" kern="1200" cap="none" spc="0" normalizeH="0" baseline="0" noProof="0" dirty="0">
              <a:ln>
                <a:noFill/>
              </a:ln>
              <a:solidFill>
                <a:srgbClr val="FF0000"/>
              </a:solidFill>
              <a:effectLst/>
              <a:uLnTx/>
              <a:uFillTx/>
              <a:latin typeface="Constantia"/>
              <a:ea typeface="+mn-ea"/>
              <a:cs typeface="B Homa" pitchFamily="2" charset="-78"/>
            </a:endParaRPr>
          </a:p>
          <a:p>
            <a:pPr marL="0" marR="0" lvl="0" indent="0" algn="r" defTabSz="914400" rtl="1" eaLnBrk="1" fontAlgn="auto" latinLnBrk="0" hangingPunct="1">
              <a:lnSpc>
                <a:spcPct val="100000"/>
              </a:lnSpc>
              <a:spcBef>
                <a:spcPct val="20000"/>
              </a:spcBef>
              <a:spcAft>
                <a:spcPts val="0"/>
              </a:spcAft>
              <a:buClr>
                <a:srgbClr val="FF0000"/>
              </a:buClr>
              <a:buSzPct val="95000"/>
              <a:buFont typeface="Wingdings" pitchFamily="2" charset="2"/>
              <a:buChar char="v"/>
              <a:tabLst/>
              <a:defRPr/>
            </a:pPr>
            <a:r>
              <a:rPr kumimoji="0" lang="fa-IR" sz="2800" b="0" i="0" u="none" strike="noStrike" kern="1200" cap="none" spc="0" normalizeH="0" baseline="0" noProof="0" dirty="0">
                <a:ln>
                  <a:noFill/>
                </a:ln>
                <a:solidFill>
                  <a:srgbClr val="FF0000"/>
                </a:solidFill>
                <a:effectLst/>
                <a:uLnTx/>
                <a:uFillTx/>
                <a:latin typeface="Imprint MT Shadow" pitchFamily="82" charset="0"/>
                <a:ea typeface="+mn-ea"/>
                <a:cs typeface="B Homa" pitchFamily="2" charset="-78"/>
              </a:rPr>
              <a:t>حیطه نگرشی (عاطفی)</a:t>
            </a:r>
            <a:endParaRPr kumimoji="0" lang="en-US" sz="2800" b="0" i="0" u="none" strike="noStrike" kern="1200" cap="none" spc="0" normalizeH="0" baseline="0" noProof="0" dirty="0">
              <a:ln>
                <a:noFill/>
              </a:ln>
              <a:solidFill>
                <a:srgbClr val="FF0000"/>
              </a:solidFill>
              <a:effectLst/>
              <a:uLnTx/>
              <a:uFillTx/>
              <a:latin typeface="Imprint MT Shadow" pitchFamily="82" charset="0"/>
              <a:ea typeface="+mn-ea"/>
              <a:cs typeface="B Homa" pitchFamily="2" charset="-78"/>
            </a:endParaRPr>
          </a:p>
          <a:p>
            <a:pPr marL="0" marR="0" lvl="0" indent="0" algn="l" defTabSz="914400" rtl="0" eaLnBrk="1" fontAlgn="auto" latinLnBrk="0" hangingPunct="1">
              <a:lnSpc>
                <a:spcPct val="100000"/>
              </a:lnSpc>
              <a:spcBef>
                <a:spcPct val="20000"/>
              </a:spcBef>
              <a:spcAft>
                <a:spcPts val="0"/>
              </a:spcAft>
              <a:buClr>
                <a:srgbClr val="FF0000"/>
              </a:buClr>
              <a:buSzPct val="95000"/>
              <a:buFont typeface="Wingdings" pitchFamily="2" charset="2"/>
              <a:buChar char="v"/>
              <a:tabLst/>
              <a:defRPr/>
            </a:pPr>
            <a:r>
              <a:rPr kumimoji="0" lang="en-US" sz="2800" b="1" i="0" u="none" strike="noStrike" kern="1200" cap="none" spc="0" normalizeH="0" baseline="0" noProof="0" dirty="0">
                <a:ln>
                  <a:noFill/>
                </a:ln>
                <a:solidFill>
                  <a:srgbClr val="FF0000"/>
                </a:solidFill>
                <a:effectLst/>
                <a:uLnTx/>
                <a:uFillTx/>
                <a:latin typeface="Constantia"/>
                <a:ea typeface="+mn-ea"/>
                <a:cs typeface="B Homa" pitchFamily="2" charset="-78"/>
              </a:rPr>
              <a:t>Attitude (Affective)domain</a:t>
            </a:r>
            <a:endParaRPr kumimoji="0" lang="fa-IR" sz="2800" b="1" i="0" u="none" strike="noStrike" kern="1200" cap="none" spc="0" normalizeH="0" baseline="0" noProof="0" dirty="0">
              <a:ln>
                <a:noFill/>
              </a:ln>
              <a:solidFill>
                <a:srgbClr val="FF0000"/>
              </a:solidFill>
              <a:effectLst/>
              <a:uLnTx/>
              <a:uFillTx/>
              <a:latin typeface="Constantia"/>
              <a:ea typeface="+mn-ea"/>
              <a:cs typeface="B Homa" pitchFamily="2" charset="-78"/>
            </a:endParaRPr>
          </a:p>
          <a:p>
            <a:pPr marL="0" marR="0" lvl="0" indent="0" algn="l" defTabSz="914400" rtl="0" eaLnBrk="1" fontAlgn="auto" latinLnBrk="0" hangingPunct="1">
              <a:lnSpc>
                <a:spcPct val="100000"/>
              </a:lnSpc>
              <a:spcBef>
                <a:spcPct val="20000"/>
              </a:spcBef>
              <a:spcAft>
                <a:spcPts val="0"/>
              </a:spcAft>
              <a:buClr>
                <a:srgbClr val="FF0000"/>
              </a:buClr>
              <a:buSzPct val="95000"/>
              <a:buFont typeface="Wingdings" pitchFamily="2" charset="2"/>
              <a:buChar char="v"/>
              <a:tabLst/>
              <a:defRPr/>
            </a:pPr>
            <a:endParaRPr kumimoji="0" lang="en-US" sz="800" b="1" i="0" u="none" strike="noStrike" kern="1200" cap="none" spc="0" normalizeH="0" baseline="0" noProof="0" dirty="0">
              <a:ln>
                <a:noFill/>
              </a:ln>
              <a:solidFill>
                <a:srgbClr val="FF0000"/>
              </a:solidFill>
              <a:effectLst/>
              <a:uLnTx/>
              <a:uFillTx/>
              <a:latin typeface="Constantia"/>
              <a:ea typeface="+mn-ea"/>
              <a:cs typeface="B Homa" pitchFamily="2" charset="-78"/>
            </a:endParaRPr>
          </a:p>
          <a:p>
            <a:pPr marL="0" marR="0" lvl="0" indent="0" algn="r" defTabSz="914400" rtl="1" eaLnBrk="1" fontAlgn="auto" latinLnBrk="0" hangingPunct="1">
              <a:lnSpc>
                <a:spcPct val="100000"/>
              </a:lnSpc>
              <a:spcBef>
                <a:spcPct val="20000"/>
              </a:spcBef>
              <a:spcAft>
                <a:spcPts val="0"/>
              </a:spcAft>
              <a:buClr>
                <a:srgbClr val="FF0000"/>
              </a:buClr>
              <a:buSzPct val="95000"/>
              <a:buFont typeface="Wingdings" pitchFamily="2" charset="2"/>
              <a:buChar char="v"/>
              <a:tabLst/>
              <a:defRPr/>
            </a:pPr>
            <a:r>
              <a:rPr kumimoji="0" lang="fa-IR" sz="2800" b="0" i="0" u="none" strike="noStrike" kern="1200" cap="none" spc="0" normalizeH="0" baseline="0" noProof="0" dirty="0">
                <a:ln>
                  <a:noFill/>
                </a:ln>
                <a:solidFill>
                  <a:srgbClr val="FF0000"/>
                </a:solidFill>
                <a:effectLst/>
                <a:uLnTx/>
                <a:uFillTx/>
                <a:latin typeface="Constantia"/>
                <a:ea typeface="+mn-ea"/>
                <a:cs typeface="B Homa" pitchFamily="2" charset="-78"/>
              </a:rPr>
              <a:t>حیطه مهارتی (روانی – حرکتی)</a:t>
            </a:r>
            <a:endParaRPr kumimoji="0" lang="en-US" sz="2800" b="0" i="0" u="none" strike="noStrike" kern="1200" cap="none" spc="0" normalizeH="0" baseline="0" noProof="0" dirty="0">
              <a:ln>
                <a:noFill/>
              </a:ln>
              <a:solidFill>
                <a:srgbClr val="FF0000"/>
              </a:solidFill>
              <a:effectLst/>
              <a:uLnTx/>
              <a:uFillTx/>
              <a:latin typeface="Constantia"/>
              <a:ea typeface="+mn-ea"/>
              <a:cs typeface="B Homa" pitchFamily="2" charset="-78"/>
            </a:endParaRPr>
          </a:p>
          <a:p>
            <a:pPr marL="0" marR="0" lvl="0" indent="0" algn="l" defTabSz="914400" rtl="0" eaLnBrk="1" fontAlgn="auto" latinLnBrk="0" hangingPunct="1">
              <a:lnSpc>
                <a:spcPct val="100000"/>
              </a:lnSpc>
              <a:spcBef>
                <a:spcPct val="20000"/>
              </a:spcBef>
              <a:spcAft>
                <a:spcPts val="0"/>
              </a:spcAft>
              <a:buClr>
                <a:srgbClr val="FF0000"/>
              </a:buClr>
              <a:buSzPct val="95000"/>
              <a:buFont typeface="Wingdings" pitchFamily="2" charset="2"/>
              <a:buChar char="v"/>
              <a:tabLst/>
              <a:defRPr/>
            </a:pPr>
            <a:r>
              <a:rPr kumimoji="0" lang="en-US" sz="2800" b="1" i="0" u="none" strike="noStrike" kern="1200" cap="none" spc="0" normalizeH="0" baseline="0" noProof="0" dirty="0">
                <a:ln>
                  <a:noFill/>
                </a:ln>
                <a:solidFill>
                  <a:srgbClr val="FF0000"/>
                </a:solidFill>
                <a:effectLst/>
                <a:uLnTx/>
                <a:uFillTx/>
                <a:latin typeface="Constantia"/>
                <a:ea typeface="+mn-ea"/>
                <a:cs typeface="B Homa" pitchFamily="2" charset="-78"/>
              </a:rPr>
              <a:t>Practice (Psychomotor )domain</a:t>
            </a:r>
          </a:p>
          <a:p>
            <a:pPr marL="0" marR="0" lvl="0" indent="0" algn="l" defTabSz="914400" rtl="0" eaLnBrk="1" fontAlgn="auto" latinLnBrk="0" hangingPunct="1">
              <a:lnSpc>
                <a:spcPct val="100000"/>
              </a:lnSpc>
              <a:spcBef>
                <a:spcPct val="20000"/>
              </a:spcBef>
              <a:spcAft>
                <a:spcPts val="0"/>
              </a:spcAft>
              <a:buClr>
                <a:srgbClr val="FF0000"/>
              </a:buClr>
              <a:buSzPct val="95000"/>
              <a:buFont typeface="Wingdings 2"/>
              <a:buNone/>
              <a:tabLst/>
              <a:defRPr/>
            </a:pPr>
            <a:endParaRPr kumimoji="0" lang="en-US" sz="2800" b="0" i="0" u="none" strike="noStrike" kern="1200" cap="none" spc="0" normalizeH="0" baseline="0" noProof="0" dirty="0">
              <a:ln>
                <a:noFill/>
              </a:ln>
              <a:solidFill>
                <a:sysClr val="window" lastClr="FFFFFF"/>
              </a:solidFill>
              <a:effectLst/>
              <a:uLnTx/>
              <a:uFillTx/>
              <a:latin typeface="Imprint MT Shadow" pitchFamily="82" charset="0"/>
              <a:ea typeface="+mn-ea"/>
              <a:cs typeface="B Homa" pitchFamily="2" charset="-78"/>
            </a:endParaRPr>
          </a:p>
        </p:txBody>
      </p:sp>
      <p:sp>
        <p:nvSpPr>
          <p:cNvPr id="6" name="Rectangle 5"/>
          <p:cNvSpPr/>
          <p:nvPr/>
        </p:nvSpPr>
        <p:spPr>
          <a:xfrm>
            <a:off x="3463709" y="1271601"/>
            <a:ext cx="5264583" cy="830997"/>
          </a:xfrm>
          <a:prstGeom prst="rect">
            <a:avLst/>
          </a:prstGeom>
        </p:spPr>
        <p:txBody>
          <a:bodyPr wrap="none">
            <a:spAutoFit/>
          </a:bodyPr>
          <a:lstStyle/>
          <a:p>
            <a:pPr lvl="0" algn="just"/>
            <a:r>
              <a:rPr lang="fa-IR" sz="4800" b="1" dirty="0">
                <a:ln w="635">
                  <a:noFill/>
                </a:ln>
                <a:solidFill>
                  <a:srgbClr val="10CF9B">
                    <a:tint val="90000"/>
                    <a:satMod val="125000"/>
                  </a:srgbClr>
                </a:solidFill>
                <a:effectLst>
                  <a:outerShdw blurRad="38100" dist="25400" dir="5400000" algn="tl" rotWithShape="0">
                    <a:srgbClr val="000000">
                      <a:alpha val="43000"/>
                    </a:srgbClr>
                  </a:outerShdw>
                </a:effectLst>
                <a:latin typeface="Calibri"/>
                <a:ea typeface="+mj-ea"/>
                <a:cs typeface="B Homa" pitchFamily="2" charset="-78"/>
              </a:rPr>
              <a:t>انواع حيطه هاي يادگيري</a:t>
            </a:r>
            <a:endParaRPr lang="fa-IR" b="1" dirty="0">
              <a:solidFill>
                <a:srgbClr val="111111"/>
              </a:solidFill>
              <a:latin typeface="IRANSans"/>
              <a:cs typeface="B Lotus" panose="00000400000000000000" pitchFamily="2" charset="-78"/>
            </a:endParaRPr>
          </a:p>
        </p:txBody>
      </p:sp>
    </p:spTree>
    <p:extLst>
      <p:ext uri="{BB962C8B-B14F-4D97-AF65-F5344CB8AC3E}">
        <p14:creationId xmlns:p14="http://schemas.microsoft.com/office/powerpoint/2010/main" val="65083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2400" dirty="0">
                <a:cs typeface="B Lotus" panose="00000400000000000000" pitchFamily="2" charset="-78"/>
              </a:rPr>
              <a:t> </a:t>
            </a:r>
            <a:endParaRPr lang="en-US" sz="2400" dirty="0">
              <a:cs typeface="B Lotus"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Lotus" panose="00000400000000000000" pitchFamily="2" charset="-78"/>
              </a:rPr>
              <a:t> </a:t>
            </a:r>
          </a:p>
          <a:p>
            <a:pPr marL="0" indent="0" algn="just">
              <a:buNone/>
            </a:pPr>
            <a:r>
              <a:rPr lang="fa-IR" dirty="0">
                <a:cs typeface="B Lotus" panose="00000400000000000000" pitchFamily="2" charset="-78"/>
              </a:rPr>
              <a:t> </a:t>
            </a:r>
          </a:p>
          <a:p>
            <a:pPr marL="0" indent="0" algn="just">
              <a:buNone/>
            </a:pPr>
            <a:r>
              <a:rPr lang="fa-IR" dirty="0">
                <a:cs typeface="B Lotus" panose="00000400000000000000" pitchFamily="2" charset="-78"/>
              </a:rPr>
              <a:t> </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fld id="{E7935F85-F856-4073-AA31-53108260C18F}" type="slidenum">
              <a:rPr lang="fa-IR" smtClean="0"/>
              <a:t>24</a:t>
            </a:fld>
            <a:endParaRPr lang="fa-IR"/>
          </a:p>
        </p:txBody>
      </p:sp>
      <p:sp>
        <p:nvSpPr>
          <p:cNvPr id="5" name="Rectangle 4"/>
          <p:cNvSpPr/>
          <p:nvPr/>
        </p:nvSpPr>
        <p:spPr>
          <a:xfrm>
            <a:off x="2980785" y="803068"/>
            <a:ext cx="5824030" cy="830997"/>
          </a:xfrm>
          <a:prstGeom prst="rect">
            <a:avLst/>
          </a:prstGeom>
        </p:spPr>
        <p:txBody>
          <a:bodyPr wrap="none">
            <a:spAutoFit/>
          </a:bodyPr>
          <a:lstStyle/>
          <a:p>
            <a:r>
              <a:rPr lang="fa-IR" sz="4800" b="1" dirty="0">
                <a:ln w="635">
                  <a:noFill/>
                </a:ln>
                <a:solidFill>
                  <a:srgbClr val="10CF9B">
                    <a:tint val="90000"/>
                    <a:satMod val="125000"/>
                  </a:srgbClr>
                </a:solidFill>
                <a:effectLst>
                  <a:outerShdw blurRad="38100" dist="25400" dir="5400000" algn="tl" rotWithShape="0">
                    <a:srgbClr val="000000">
                      <a:alpha val="43000"/>
                    </a:srgbClr>
                  </a:outerShdw>
                </a:effectLst>
                <a:latin typeface="Calibri"/>
                <a:ea typeface="+mj-ea"/>
                <a:cs typeface="B Homa" pitchFamily="2" charset="-78"/>
              </a:rPr>
              <a:t>مفهوم حیطه های یادگیری </a:t>
            </a:r>
            <a:endParaRPr lang="en-US" dirty="0"/>
          </a:p>
        </p:txBody>
      </p:sp>
      <p:sp>
        <p:nvSpPr>
          <p:cNvPr id="6" name="Text Placeholder 2"/>
          <p:cNvSpPr>
            <a:spLocks noGrp="1"/>
          </p:cNvSpPr>
          <p:nvPr/>
        </p:nvSpPr>
        <p:spPr>
          <a:xfrm>
            <a:off x="990600" y="1567880"/>
            <a:ext cx="9634649" cy="4680520"/>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algn="justLow" rtl="1">
              <a:lnSpc>
                <a:spcPct val="90000"/>
              </a:lnSpc>
              <a:defRPr/>
            </a:pPr>
            <a:r>
              <a:rPr lang="fa-IR" sz="2800" dirty="0">
                <a:latin typeface="Imprint MT Shadow" pitchFamily="82" charset="0"/>
                <a:cs typeface="B Homa" pitchFamily="2" charset="-78"/>
              </a:rPr>
              <a:t> </a:t>
            </a:r>
            <a:r>
              <a:rPr lang="fa-IR" sz="2800" i="1" dirty="0">
                <a:cs typeface="B Homa" pitchFamily="2" charset="-78"/>
              </a:rPr>
              <a:t>1.حیطه شناختی ( </a:t>
            </a:r>
            <a:r>
              <a:rPr lang="en-US" sz="2800" b="1" i="1" dirty="0">
                <a:cs typeface="B Homa" pitchFamily="2" charset="-78"/>
              </a:rPr>
              <a:t>Cognitive</a:t>
            </a:r>
            <a:r>
              <a:rPr lang="fa-IR" sz="2800" i="1" dirty="0">
                <a:cs typeface="B Homa" pitchFamily="2" charset="-78"/>
              </a:rPr>
              <a:t> )</a:t>
            </a:r>
          </a:p>
          <a:p>
            <a:pPr marL="609600" indent="-609600" algn="justLow" rtl="1">
              <a:lnSpc>
                <a:spcPct val="90000"/>
              </a:lnSpc>
              <a:defRPr/>
            </a:pPr>
            <a:r>
              <a:rPr lang="fa-IR" sz="2800" dirty="0">
                <a:cs typeface="B Homa" pitchFamily="2" charset="-78"/>
              </a:rPr>
              <a:t>حفظ و بخاطر آوردن دانش و اطلاعات جدید است.</a:t>
            </a:r>
          </a:p>
          <a:p>
            <a:pPr marL="609600" indent="-609600" algn="justLow" rtl="1">
              <a:lnSpc>
                <a:spcPct val="90000"/>
              </a:lnSpc>
              <a:defRPr/>
            </a:pPr>
            <a:endParaRPr lang="fa-IR" sz="2800" dirty="0">
              <a:cs typeface="B Homa" pitchFamily="2" charset="-78"/>
            </a:endParaRPr>
          </a:p>
          <a:p>
            <a:pPr marL="609600" indent="-609600" algn="justLow" rtl="1">
              <a:lnSpc>
                <a:spcPct val="90000"/>
              </a:lnSpc>
              <a:defRPr/>
            </a:pPr>
            <a:r>
              <a:rPr lang="fa-IR" sz="2800" i="1" dirty="0">
                <a:cs typeface="B Homa" pitchFamily="2" charset="-78"/>
              </a:rPr>
              <a:t>2.حیطه عاطفی (</a:t>
            </a:r>
            <a:r>
              <a:rPr lang="en-US" sz="2800" i="1" dirty="0">
                <a:cs typeface="B Homa" pitchFamily="2" charset="-78"/>
              </a:rPr>
              <a:t> </a:t>
            </a:r>
            <a:r>
              <a:rPr lang="en-US" sz="2800" b="1" i="1" dirty="0">
                <a:cs typeface="B Homa" pitchFamily="2" charset="-78"/>
              </a:rPr>
              <a:t>Affective</a:t>
            </a:r>
            <a:r>
              <a:rPr lang="fa-IR" sz="2800" i="1" dirty="0">
                <a:cs typeface="B Homa" pitchFamily="2" charset="-78"/>
              </a:rPr>
              <a:t> )</a:t>
            </a:r>
          </a:p>
          <a:p>
            <a:pPr algn="justLow" rtl="1">
              <a:lnSpc>
                <a:spcPct val="90000"/>
              </a:lnSpc>
              <a:defRPr/>
            </a:pPr>
            <a:r>
              <a:rPr lang="fa-IR" sz="2800" dirty="0">
                <a:cs typeface="B Homa" pitchFamily="2" charset="-78"/>
              </a:rPr>
              <a:t>تغییر در نگرش ها ، ارزش ها و احساسات است.</a:t>
            </a:r>
            <a:endParaRPr lang="en-US" sz="2800" dirty="0">
              <a:cs typeface="B Homa" pitchFamily="2" charset="-78"/>
            </a:endParaRPr>
          </a:p>
          <a:p>
            <a:pPr marL="609600" indent="-609600" algn="justLow" rtl="1">
              <a:lnSpc>
                <a:spcPct val="90000"/>
              </a:lnSpc>
              <a:defRPr/>
            </a:pPr>
            <a:endParaRPr lang="fa-IR" sz="2800" dirty="0">
              <a:cs typeface="B Homa" pitchFamily="2" charset="-78"/>
            </a:endParaRPr>
          </a:p>
          <a:p>
            <a:pPr marL="609600" indent="-609600" algn="justLow" rtl="1">
              <a:lnSpc>
                <a:spcPct val="90000"/>
              </a:lnSpc>
              <a:defRPr/>
            </a:pPr>
            <a:r>
              <a:rPr lang="fa-IR" sz="2800" i="1" dirty="0">
                <a:cs typeface="B Homa" pitchFamily="2" charset="-78"/>
              </a:rPr>
              <a:t>3.حیطه روانی حرکتی ( </a:t>
            </a:r>
            <a:r>
              <a:rPr lang="en-US" sz="2800" b="1" i="1" dirty="0">
                <a:cs typeface="B Homa" pitchFamily="2" charset="-78"/>
              </a:rPr>
              <a:t>Psychomotor</a:t>
            </a:r>
            <a:r>
              <a:rPr lang="fa-IR" sz="2800" i="1" dirty="0">
                <a:cs typeface="B Homa" pitchFamily="2" charset="-78"/>
              </a:rPr>
              <a:t> )</a:t>
            </a:r>
          </a:p>
          <a:p>
            <a:pPr marL="609600" indent="-609600" algn="justLow" rtl="1">
              <a:lnSpc>
                <a:spcPct val="90000"/>
              </a:lnSpc>
              <a:defRPr/>
            </a:pPr>
            <a:r>
              <a:rPr lang="fa-IR" sz="2800" dirty="0">
                <a:cs typeface="B Homa" pitchFamily="2" charset="-78"/>
              </a:rPr>
              <a:t>بدنبال تغییراتی است که برای کسب یک مهارت فیزیکی ایجاد می شود.</a:t>
            </a:r>
          </a:p>
          <a:p>
            <a:pPr marL="609600" indent="-609600" algn="justLow" rtl="1">
              <a:lnSpc>
                <a:spcPct val="90000"/>
              </a:lnSpc>
              <a:defRPr/>
            </a:pPr>
            <a:endParaRPr lang="fa-IR" sz="2800" dirty="0">
              <a:cs typeface="B Homa" pitchFamily="2" charset="-78"/>
            </a:endParaRPr>
          </a:p>
          <a:p>
            <a:pPr marL="457200" indent="-457200" algn="r" rtl="1">
              <a:buClr>
                <a:srgbClr val="FF0000"/>
              </a:buClr>
              <a:buFont typeface="Wingdings" pitchFamily="2" charset="2"/>
              <a:buChar char="v"/>
            </a:pPr>
            <a:endParaRPr lang="en-US" sz="2800" dirty="0">
              <a:latin typeface="Imprint MT Shadow" pitchFamily="82" charset="0"/>
              <a:cs typeface="B Homa" pitchFamily="2" charset="-78"/>
            </a:endParaRPr>
          </a:p>
          <a:p>
            <a:pPr marL="457200" indent="-457200" algn="r" rtl="1">
              <a:buClr>
                <a:srgbClr val="FF0000"/>
              </a:buClr>
              <a:buFont typeface="Wingdings" pitchFamily="2" charset="2"/>
              <a:buChar char="v"/>
            </a:pPr>
            <a:endParaRPr lang="en-US" sz="2800" dirty="0">
              <a:latin typeface="Imprint MT Shadow" pitchFamily="82" charset="0"/>
              <a:cs typeface="B Homa" pitchFamily="2" charset="-78"/>
            </a:endParaRPr>
          </a:p>
        </p:txBody>
      </p:sp>
    </p:spTree>
    <p:extLst>
      <p:ext uri="{BB962C8B-B14F-4D97-AF65-F5344CB8AC3E}">
        <p14:creationId xmlns:p14="http://schemas.microsoft.com/office/powerpoint/2010/main" val="221963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sz="3200">
                <a:solidFill>
                  <a:srgbClr val="FFFF00"/>
                </a:solidFill>
                <a:latin typeface="Tahoma" panose="020B0604030504040204" pitchFamily="34" charset="0"/>
                <a:cs typeface="B Nazanin" panose="00000400000000000000" pitchFamily="2" charset="-78"/>
              </a:defRPr>
            </a:lvl1pPr>
            <a:lvl2pPr marL="742950" indent="-285750" eaLnBrk="0" hangingPunct="0">
              <a:defRPr sz="3200">
                <a:solidFill>
                  <a:srgbClr val="FFFF00"/>
                </a:solidFill>
                <a:latin typeface="Tahoma" panose="020B0604030504040204" pitchFamily="34" charset="0"/>
                <a:cs typeface="B Nazanin" panose="00000400000000000000" pitchFamily="2" charset="-78"/>
              </a:defRPr>
            </a:lvl2pPr>
            <a:lvl3pPr marL="1143000" indent="-228600" eaLnBrk="0" hangingPunct="0">
              <a:defRPr sz="3200">
                <a:solidFill>
                  <a:srgbClr val="FFFF00"/>
                </a:solidFill>
                <a:latin typeface="Tahoma" panose="020B0604030504040204" pitchFamily="34" charset="0"/>
                <a:cs typeface="B Nazanin" panose="00000400000000000000" pitchFamily="2" charset="-78"/>
              </a:defRPr>
            </a:lvl3pPr>
            <a:lvl4pPr marL="1600200" indent="-228600" eaLnBrk="0" hangingPunct="0">
              <a:defRPr sz="3200">
                <a:solidFill>
                  <a:srgbClr val="FFFF00"/>
                </a:solidFill>
                <a:latin typeface="Tahoma" panose="020B0604030504040204" pitchFamily="34" charset="0"/>
                <a:cs typeface="B Nazanin" panose="00000400000000000000" pitchFamily="2" charset="-78"/>
              </a:defRPr>
            </a:lvl4pPr>
            <a:lvl5pPr marL="2057400" indent="-228600" eaLnBrk="0" hangingPunct="0">
              <a:defRPr sz="3200">
                <a:solidFill>
                  <a:srgbClr val="FFFF00"/>
                </a:solidFill>
                <a:latin typeface="Tahoma" panose="020B0604030504040204" pitchFamily="34" charset="0"/>
                <a:cs typeface="B Nazanin" panose="00000400000000000000" pitchFamily="2" charset="-78"/>
              </a:defRPr>
            </a:lvl5pPr>
            <a:lvl6pPr marL="25146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6pPr>
            <a:lvl7pPr marL="29718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7pPr>
            <a:lvl8pPr marL="34290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8pPr>
            <a:lvl9pPr marL="38862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9pPr>
          </a:lstStyle>
          <a:p>
            <a:pPr rtl="0" eaLnBrk="1" fontAlgn="base" hangingPunct="1">
              <a:spcBef>
                <a:spcPct val="0"/>
              </a:spcBef>
              <a:spcAft>
                <a:spcPct val="0"/>
              </a:spcAft>
              <a:defRPr/>
            </a:pPr>
            <a:fld id="{F786C8AF-EBAF-4701-AB61-6F529FB7673D}" type="slidenum">
              <a:rPr lang="ar-SA" altLang="en-US" sz="1400">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defRPr/>
              </a:pPr>
              <a:t>25</a:t>
            </a:fld>
            <a:endParaRPr lang="en-US" altLang="en-US" sz="1400">
              <a:solidFill>
                <a:srgbClr val="FFFFFF"/>
              </a:solidFill>
              <a:latin typeface="Arial" panose="020B0604020202020204" pitchFamily="34" charset="0"/>
              <a:cs typeface="Arial" panose="020B0604020202020204" pitchFamily="34" charset="0"/>
            </a:endParaRPr>
          </a:p>
        </p:txBody>
      </p:sp>
      <p:sp>
        <p:nvSpPr>
          <p:cNvPr id="204802" name="Rectangle 2"/>
          <p:cNvSpPr>
            <a:spLocks noGrp="1" noChangeArrowheads="1"/>
          </p:cNvSpPr>
          <p:nvPr>
            <p:ph type="title"/>
          </p:nvPr>
        </p:nvSpPr>
        <p:spPr/>
        <p:txBody>
          <a:bodyPr/>
          <a:lstStyle/>
          <a:p>
            <a:pPr rtl="1" eaLnBrk="1" hangingPunct="1">
              <a:defRPr/>
            </a:pPr>
            <a:r>
              <a:rPr lang="fa-IR">
                <a:solidFill>
                  <a:srgbClr val="66FF66"/>
                </a:solidFill>
                <a:cs typeface="B Nazanin" pitchFamily="2" charset="-78"/>
              </a:rPr>
              <a:t>سطوح یادگیری در حیطه شناختی </a:t>
            </a:r>
            <a:endParaRPr lang="en-US">
              <a:solidFill>
                <a:srgbClr val="66FF66"/>
              </a:solidFill>
              <a:cs typeface="B Nazanin" pitchFamily="2" charset="-78"/>
            </a:endParaRPr>
          </a:p>
        </p:txBody>
      </p:sp>
      <p:sp>
        <p:nvSpPr>
          <p:cNvPr id="204803" name="Rectangle 3"/>
          <p:cNvSpPr>
            <a:spLocks noGrp="1" noChangeArrowheads="1"/>
          </p:cNvSpPr>
          <p:nvPr>
            <p:ph type="body" idx="1"/>
          </p:nvPr>
        </p:nvSpPr>
        <p:spPr>
          <a:xfrm>
            <a:off x="1209675" y="1916114"/>
            <a:ext cx="9658350" cy="4537075"/>
          </a:xfrm>
        </p:spPr>
        <p:txBody>
          <a:bodyPr/>
          <a:lstStyle/>
          <a:p>
            <a:pPr algn="justLow" rtl="1" eaLnBrk="1" hangingPunct="1">
              <a:buFont typeface="Wingdings" panose="05000000000000000000" pitchFamily="2" charset="2"/>
              <a:buNone/>
              <a:defRPr/>
            </a:pPr>
            <a:r>
              <a:rPr lang="fa-IR" sz="3600" dirty="0">
                <a:solidFill>
                  <a:srgbClr val="00FFFF"/>
                </a:solidFill>
                <a:cs typeface="B Nazanin" pitchFamily="2" charset="-78"/>
              </a:rPr>
              <a:t>هدفهای شناختی با آنچه دانشجو باید </a:t>
            </a:r>
            <a:r>
              <a:rPr lang="fa-IR" sz="3600" b="1" dirty="0">
                <a:solidFill>
                  <a:srgbClr val="00FFFF"/>
                </a:solidFill>
                <a:cs typeface="B Nazanin" pitchFamily="2" charset="-78"/>
              </a:rPr>
              <a:t>بداند و بفهمد </a:t>
            </a:r>
            <a:r>
              <a:rPr lang="fa-IR" sz="3600" dirty="0">
                <a:solidFill>
                  <a:srgbClr val="00FFFF"/>
                </a:solidFill>
                <a:cs typeface="B Nazanin" pitchFamily="2" charset="-78"/>
              </a:rPr>
              <a:t>سر وکار دارد. در این حیطه، </a:t>
            </a:r>
            <a:r>
              <a:rPr lang="fa-IR" sz="3600" b="1" dirty="0">
                <a:solidFill>
                  <a:srgbClr val="00FFFF"/>
                </a:solidFill>
                <a:cs typeface="B Nazanin" pitchFamily="2" charset="-78"/>
              </a:rPr>
              <a:t>هدفها از ساده ترین سطوح شناخت به پیچیده ترین </a:t>
            </a:r>
            <a:r>
              <a:rPr lang="fa-IR" sz="3600" dirty="0">
                <a:solidFill>
                  <a:srgbClr val="00FFFF"/>
                </a:solidFill>
                <a:cs typeface="B Nazanin" pitchFamily="2" charset="-78"/>
              </a:rPr>
              <a:t>و از </a:t>
            </a:r>
            <a:r>
              <a:rPr lang="fa-IR" sz="3600" b="1" dirty="0">
                <a:solidFill>
                  <a:srgbClr val="00FFFF"/>
                </a:solidFill>
                <a:cs typeface="B Nazanin" pitchFamily="2" charset="-78"/>
              </a:rPr>
              <a:t>امور ذاتی محسوس </a:t>
            </a:r>
            <a:r>
              <a:rPr lang="fa-IR" sz="3600" dirty="0">
                <a:solidFill>
                  <a:srgbClr val="00FFFF"/>
                </a:solidFill>
                <a:cs typeface="B Nazanin" pitchFamily="2" charset="-78"/>
              </a:rPr>
              <a:t>به </a:t>
            </a:r>
            <a:r>
              <a:rPr lang="fa-IR" sz="3600" b="1" dirty="0">
                <a:solidFill>
                  <a:srgbClr val="00FFFF"/>
                </a:solidFill>
                <a:cs typeface="B Nazanin" pitchFamily="2" charset="-78"/>
              </a:rPr>
              <a:t>امور معنوی و غیرمحسوس تنظیم شده </a:t>
            </a:r>
            <a:r>
              <a:rPr lang="fa-IR" sz="3600" dirty="0">
                <a:solidFill>
                  <a:srgbClr val="00FFFF"/>
                </a:solidFill>
                <a:cs typeface="B Nazanin" pitchFamily="2" charset="-78"/>
              </a:rPr>
              <a:t>است. این هدفها شامل 6  سطح به زیر است :</a:t>
            </a:r>
          </a:p>
          <a:p>
            <a:pPr algn="justLow" rtl="1" eaLnBrk="1" hangingPunct="1">
              <a:buFont typeface="Wingdings" panose="05000000000000000000" pitchFamily="2" charset="2"/>
              <a:buNone/>
              <a:defRPr/>
            </a:pPr>
            <a:r>
              <a:rPr lang="fa-IR" sz="3600" dirty="0">
                <a:solidFill>
                  <a:srgbClr val="00FFFF"/>
                </a:solidFill>
                <a:cs typeface="B Nazanin" pitchFamily="2" charset="-78"/>
              </a:rPr>
              <a:t>1- دانش 2- فهمیدن 3- به کاربستن 4- تجزیه وتحلیل</a:t>
            </a:r>
          </a:p>
          <a:p>
            <a:pPr algn="justLow" rtl="1" eaLnBrk="1" hangingPunct="1">
              <a:buFont typeface="Wingdings" panose="05000000000000000000" pitchFamily="2" charset="2"/>
              <a:buNone/>
              <a:defRPr/>
            </a:pPr>
            <a:r>
              <a:rPr lang="fa-IR" sz="3600" dirty="0">
                <a:solidFill>
                  <a:srgbClr val="00FFFF"/>
                </a:solidFill>
                <a:cs typeface="B Nazanin" pitchFamily="2" charset="-78"/>
              </a:rPr>
              <a:t> 5- ترکیب 6- ارزشیابی و قضاوت.</a:t>
            </a:r>
          </a:p>
        </p:txBody>
      </p:sp>
    </p:spTree>
    <p:extLst>
      <p:ext uri="{BB962C8B-B14F-4D97-AF65-F5344CB8AC3E}">
        <p14:creationId xmlns:p14="http://schemas.microsoft.com/office/powerpoint/2010/main" val="2429989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wheel(4)">
                                      <p:cBhvr>
                                        <p:cTn id="7" dur="1000"/>
                                        <p:tgtEl>
                                          <p:spTgt spid="204802"/>
                                        </p:tgtEl>
                                      </p:cBhvr>
                                    </p:animEffect>
                                  </p:childTnLst>
                                </p:cTn>
                              </p:par>
                            </p:childTnLst>
                          </p:cTn>
                        </p:par>
                        <p:par>
                          <p:cTn id="8" fill="hold" nodeType="afterGroup">
                            <p:stCondLst>
                              <p:cond delay="1000"/>
                            </p:stCondLst>
                            <p:childTnLst>
                              <p:par>
                                <p:cTn id="9" presetID="29" presetClass="entr" presetSubtype="0" fill="hold" nodeType="afterEffect">
                                  <p:stCondLst>
                                    <p:cond delay="0"/>
                                  </p:stCondLst>
                                  <p:childTnLst>
                                    <p:set>
                                      <p:cBhvr>
                                        <p:cTn id="10" dur="1" fill="hold">
                                          <p:stCondLst>
                                            <p:cond delay="0"/>
                                          </p:stCondLst>
                                        </p:cTn>
                                        <p:tgtEl>
                                          <p:spTgt spid="204803">
                                            <p:txEl>
                                              <p:pRg st="0" end="0"/>
                                            </p:txEl>
                                          </p:spTgt>
                                        </p:tgtEl>
                                        <p:attrNameLst>
                                          <p:attrName>style.visibility</p:attrName>
                                        </p:attrNameLst>
                                      </p:cBhvr>
                                      <p:to>
                                        <p:strVal val="visible"/>
                                      </p:to>
                                    </p:set>
                                    <p:anim calcmode="lin" valueType="num">
                                      <p:cBhvr>
                                        <p:cTn id="11" dur="1000" fill="hold"/>
                                        <p:tgtEl>
                                          <p:spTgt spid="20480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2048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04803">
                                            <p:txEl>
                                              <p:pRg st="0" end="0"/>
                                            </p:txEl>
                                          </p:spTgt>
                                        </p:tgtEl>
                                      </p:cBhvr>
                                    </p:animEffect>
                                  </p:childTnLst>
                                </p:cTn>
                              </p:par>
                            </p:childTnLst>
                          </p:cTn>
                        </p:par>
                        <p:par>
                          <p:cTn id="14" fill="hold" nodeType="afterGroup">
                            <p:stCondLst>
                              <p:cond delay="2000"/>
                            </p:stCondLst>
                            <p:childTnLst>
                              <p:par>
                                <p:cTn id="15" presetID="29" presetClass="entr" presetSubtype="0" fill="hold" nodeType="afterEffect">
                                  <p:stCondLst>
                                    <p:cond delay="0"/>
                                  </p:stCondLst>
                                  <p:childTnLst>
                                    <p:set>
                                      <p:cBhvr>
                                        <p:cTn id="16" dur="1" fill="hold">
                                          <p:stCondLst>
                                            <p:cond delay="0"/>
                                          </p:stCondLst>
                                        </p:cTn>
                                        <p:tgtEl>
                                          <p:spTgt spid="204803">
                                            <p:txEl>
                                              <p:pRg st="1" end="1"/>
                                            </p:txEl>
                                          </p:spTgt>
                                        </p:tgtEl>
                                        <p:attrNameLst>
                                          <p:attrName>style.visibility</p:attrName>
                                        </p:attrNameLst>
                                      </p:cBhvr>
                                      <p:to>
                                        <p:strVal val="visible"/>
                                      </p:to>
                                    </p:set>
                                    <p:anim calcmode="lin" valueType="num">
                                      <p:cBhvr>
                                        <p:cTn id="17" dur="1000" fill="hold"/>
                                        <p:tgtEl>
                                          <p:spTgt spid="20480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2048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4803">
                                            <p:txEl>
                                              <p:pRg st="1" end="1"/>
                                            </p:txEl>
                                          </p:spTgt>
                                        </p:tgtEl>
                                      </p:cBhvr>
                                    </p:animEffect>
                                  </p:childTnLst>
                                </p:cTn>
                              </p:par>
                            </p:childTnLst>
                          </p:cTn>
                        </p:par>
                        <p:par>
                          <p:cTn id="20" fill="hold" nodeType="afterGroup">
                            <p:stCondLst>
                              <p:cond delay="3000"/>
                            </p:stCondLst>
                            <p:childTnLst>
                              <p:par>
                                <p:cTn id="21" presetID="29" presetClass="entr" presetSubtype="0" fill="hold" nodeType="afterEffect">
                                  <p:stCondLst>
                                    <p:cond delay="0"/>
                                  </p:stCondLst>
                                  <p:childTnLst>
                                    <p:set>
                                      <p:cBhvr>
                                        <p:cTn id="22" dur="1" fill="hold">
                                          <p:stCondLst>
                                            <p:cond delay="0"/>
                                          </p:stCondLst>
                                        </p:cTn>
                                        <p:tgtEl>
                                          <p:spTgt spid="204803">
                                            <p:txEl>
                                              <p:pRg st="2" end="2"/>
                                            </p:txEl>
                                          </p:spTgt>
                                        </p:tgtEl>
                                        <p:attrNameLst>
                                          <p:attrName>style.visibility</p:attrName>
                                        </p:attrNameLst>
                                      </p:cBhvr>
                                      <p:to>
                                        <p:strVal val="visible"/>
                                      </p:to>
                                    </p:set>
                                    <p:anim calcmode="lin" valueType="num">
                                      <p:cBhvr>
                                        <p:cTn id="23" dur="1000" fill="hold"/>
                                        <p:tgtEl>
                                          <p:spTgt spid="20480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20480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4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43" y="675860"/>
            <a:ext cx="10416745" cy="1303867"/>
          </a:xfrm>
        </p:spPr>
        <p:txBody>
          <a:bodyPr>
            <a:noAutofit/>
          </a:bodyPr>
          <a:lstStyle/>
          <a:p>
            <a:pPr algn="ctr"/>
            <a:r>
              <a:rPr lang="fa-IR" sz="4800" dirty="0">
                <a:ln>
                  <a:noFill/>
                </a:ln>
                <a:solidFill>
                  <a:srgbClr val="FF0000"/>
                </a:solidFill>
                <a:latin typeface="IranNastaliq" pitchFamily="18" charset="0"/>
                <a:cs typeface="B Homa" pitchFamily="2" charset="-78"/>
              </a:rPr>
              <a:t>سطوح حیطه شناختی (دانشی)</a:t>
            </a:r>
            <a:endParaRPr lang="en-US" sz="3200" dirty="0"/>
          </a:p>
        </p:txBody>
      </p:sp>
      <p:sp>
        <p:nvSpPr>
          <p:cNvPr id="3" name="Content Placeholder 2"/>
          <p:cNvSpPr>
            <a:spLocks noGrp="1"/>
          </p:cNvSpPr>
          <p:nvPr>
            <p:ph idx="1"/>
          </p:nvPr>
        </p:nvSpPr>
        <p:spPr>
          <a:xfrm>
            <a:off x="902043" y="2556932"/>
            <a:ext cx="9994554" cy="3318936"/>
          </a:xfrm>
        </p:spPr>
        <p:txBody>
          <a:bodyPr>
            <a:normAutofit/>
          </a:bodyPr>
          <a:lstStyle/>
          <a:p>
            <a:pPr marL="0" indent="0" algn="just">
              <a:buNone/>
            </a:pPr>
            <a:r>
              <a:rPr lang="en-US" dirty="0">
                <a:cs typeface="B Lotus" panose="00000400000000000000" pitchFamily="2" charset="-78"/>
              </a:rPr>
              <a:t> </a:t>
            </a:r>
            <a:endParaRPr lang="fa-IR" dirty="0">
              <a:cs typeface="B Lotus" panose="00000400000000000000" pitchFamily="2" charset="-78"/>
            </a:endParaRPr>
          </a:p>
          <a:p>
            <a:pPr marL="0" indent="0" algn="just">
              <a:buNone/>
            </a:pPr>
            <a:r>
              <a:rPr lang="en-US" dirty="0">
                <a:cs typeface="Nazanin" panose="00000400000000000000" pitchFamily="2" charset="-78"/>
              </a:rPr>
              <a:t> </a:t>
            </a:r>
            <a:endParaRPr lang="fa-IR" dirty="0">
              <a:cs typeface="Nazanin" panose="00000400000000000000" pitchFamily="2" charset="-78"/>
            </a:endParaRPr>
          </a:p>
          <a:p>
            <a:pPr marL="0" indent="0" algn="just">
              <a:buNone/>
            </a:pPr>
            <a:r>
              <a:rPr lang="en-US" dirty="0">
                <a:cs typeface="Nazanin" panose="00000400000000000000" pitchFamily="2" charset="-78"/>
              </a:rPr>
              <a:t> </a:t>
            </a:r>
            <a:endParaRPr lang="fa-IR" dirty="0">
              <a:cs typeface="Nazanin" panose="00000400000000000000" pitchFamily="2" charset="-78"/>
            </a:endParaRPr>
          </a:p>
          <a:p>
            <a:pPr algn="just"/>
            <a:endParaRPr lang="en-US" dirty="0"/>
          </a:p>
        </p:txBody>
      </p:sp>
      <p:sp>
        <p:nvSpPr>
          <p:cNvPr id="5" name="Slide Number Placeholder 4"/>
          <p:cNvSpPr>
            <a:spLocks noGrp="1"/>
          </p:cNvSpPr>
          <p:nvPr>
            <p:ph type="sldNum" sz="quarter" idx="12"/>
          </p:nvPr>
        </p:nvSpPr>
        <p:spPr/>
        <p:txBody>
          <a:bodyPr/>
          <a:lstStyle/>
          <a:p>
            <a:fld id="{E7935F85-F856-4073-AA31-53108260C18F}" type="slidenum">
              <a:rPr lang="fa-IR" smtClean="0"/>
              <a:t>26</a:t>
            </a:fld>
            <a:endParaRPr lang="fa-IR"/>
          </a:p>
        </p:txBody>
      </p:sp>
      <p:pic>
        <p:nvPicPr>
          <p:cNvPr id="6" name="table"/>
          <p:cNvPicPr>
            <a:picLocks noChangeAspect="1"/>
          </p:cNvPicPr>
          <p:nvPr/>
        </p:nvPicPr>
        <p:blipFill>
          <a:blip r:embed="rId2"/>
          <a:stretch>
            <a:fillRect/>
          </a:stretch>
        </p:blipFill>
        <p:spPr>
          <a:xfrm>
            <a:off x="1632120" y="1979727"/>
            <a:ext cx="8534400" cy="4473345"/>
          </a:xfrm>
          <a:prstGeom prst="rect">
            <a:avLst/>
          </a:prstGeom>
        </p:spPr>
      </p:pic>
      <p:pic>
        <p:nvPicPr>
          <p:cNvPr id="7" name="Picture 6"/>
          <p:cNvPicPr>
            <a:picLocks noChangeAspect="1"/>
          </p:cNvPicPr>
          <p:nvPr/>
        </p:nvPicPr>
        <p:blipFill>
          <a:blip r:embed="rId3"/>
          <a:stretch>
            <a:fillRect/>
          </a:stretch>
        </p:blipFill>
        <p:spPr>
          <a:xfrm>
            <a:off x="717640" y="701521"/>
            <a:ext cx="1828959" cy="1566808"/>
          </a:xfrm>
          <a:prstGeom prst="rect">
            <a:avLst/>
          </a:prstGeom>
        </p:spPr>
      </p:pic>
    </p:spTree>
    <p:extLst>
      <p:ext uri="{BB962C8B-B14F-4D97-AF65-F5344CB8AC3E}">
        <p14:creationId xmlns:p14="http://schemas.microsoft.com/office/powerpoint/2010/main" val="347394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1524000" y="1214439"/>
            <a:ext cx="9144000" cy="4602161"/>
          </a:xfrm>
        </p:spPr>
        <p:txBody>
          <a:bodyPr/>
          <a:lstStyle/>
          <a:p>
            <a:pPr algn="just" rtl="1" eaLnBrk="1" hangingPunct="1">
              <a:buFont typeface="Arial" panose="020B0604020202020204" pitchFamily="34" charset="0"/>
              <a:buNone/>
            </a:pPr>
            <a:r>
              <a:rPr lang="fa-IR" altLang="en-US" dirty="0">
                <a:cs typeface="B Lotus" panose="00000400000000000000" pitchFamily="2" charset="-78"/>
              </a:rPr>
              <a:t>اهداف آموزشی حیطه </a:t>
            </a:r>
            <a:r>
              <a:rPr lang="fa-IR" altLang="en-US" b="1" dirty="0">
                <a:cs typeface="B Lotus" panose="00000400000000000000" pitchFamily="2" charset="-78"/>
              </a:rPr>
              <a:t>عاطفی</a:t>
            </a:r>
            <a:r>
              <a:rPr lang="fa-IR" altLang="en-US" dirty="0">
                <a:cs typeface="B Lotus" panose="00000400000000000000" pitchFamily="2" charset="-78"/>
              </a:rPr>
              <a:t>، </a:t>
            </a:r>
            <a:r>
              <a:rPr lang="fa-IR" altLang="en-US" sz="2800" b="1" dirty="0">
                <a:cs typeface="B Lotus" panose="00000400000000000000" pitchFamily="2" charset="-78"/>
              </a:rPr>
              <a:t>اهداف مرتبط با احساسات، نگرشها و عواطف </a:t>
            </a:r>
          </a:p>
          <a:p>
            <a:pPr algn="just" rtl="1" eaLnBrk="1" hangingPunct="1">
              <a:buFont typeface="Arial" panose="020B0604020202020204" pitchFamily="34" charset="0"/>
              <a:buNone/>
            </a:pPr>
            <a:r>
              <a:rPr lang="fa-IR" altLang="en-US" sz="2800" b="1" dirty="0">
                <a:cs typeface="B Lotus" panose="00000400000000000000" pitchFamily="2" charset="-78"/>
              </a:rPr>
              <a:t>و باورها و طرز تلقی ها را دربرمی گیرد. </a:t>
            </a:r>
            <a:r>
              <a:rPr lang="fa-IR" altLang="en-US" dirty="0">
                <a:cs typeface="B Lotus" panose="00000400000000000000" pitchFamily="2" charset="-78"/>
              </a:rPr>
              <a:t>این اهداف اهمیت زیادی در فرایند آموزش دارند. </a:t>
            </a:r>
            <a:r>
              <a:rPr lang="fa-IR" altLang="en-US" sz="2800" b="1" dirty="0">
                <a:cs typeface="B Lotus" panose="00000400000000000000" pitchFamily="2" charset="-78"/>
              </a:rPr>
              <a:t> </a:t>
            </a:r>
          </a:p>
          <a:p>
            <a:pPr algn="just" rtl="1" eaLnBrk="1" hangingPunct="1">
              <a:buFont typeface="Arial" panose="020B0604020202020204" pitchFamily="34" charset="0"/>
              <a:buNone/>
            </a:pPr>
            <a:endParaRPr lang="fa-IR" altLang="en-US" dirty="0">
              <a:cs typeface="B Lotus" panose="00000400000000000000" pitchFamily="2" charset="-78"/>
            </a:endParaRPr>
          </a:p>
          <a:p>
            <a:pPr algn="just" rtl="1" eaLnBrk="1" hangingPunct="1">
              <a:buFont typeface="Arial" panose="020B0604020202020204" pitchFamily="34" charset="0"/>
              <a:buNone/>
            </a:pPr>
            <a:r>
              <a:rPr lang="fa-IR" altLang="en-US" b="1" dirty="0">
                <a:cs typeface="B Lotus" panose="00000400000000000000" pitchFamily="2" charset="-78"/>
              </a:rPr>
              <a:t>ارزیابی اهداف این حیطه نسبت به دو حیطه دیگر سخت تر است، اهداف این حیطه نیز در یک سلسله مراتب از ساده به دشوار تنظیم شده اند. </a:t>
            </a:r>
            <a:endParaRPr lang="en-US" altLang="en-US" b="1" dirty="0">
              <a:cs typeface="B Lotus" panose="00000400000000000000" pitchFamily="2" charset="-78"/>
            </a:endParaRPr>
          </a:p>
        </p:txBody>
      </p:sp>
      <p:sp>
        <p:nvSpPr>
          <p:cNvPr id="2" name="Rectangle 1"/>
          <p:cNvSpPr/>
          <p:nvPr/>
        </p:nvSpPr>
        <p:spPr>
          <a:xfrm>
            <a:off x="5159965" y="395000"/>
            <a:ext cx="1814919"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marL="342900" lvl="0" indent="-342900" algn="just" fontAlgn="base">
              <a:spcBef>
                <a:spcPct val="20000"/>
              </a:spcBef>
              <a:spcAft>
                <a:spcPct val="0"/>
              </a:spcAft>
            </a:pPr>
            <a:r>
              <a:rPr lang="fa-IR" altLang="en-US" sz="3200" dirty="0">
                <a:solidFill>
                  <a:prstClr val="black"/>
                </a:solidFill>
                <a:cs typeface="B Lotus" panose="00000400000000000000" pitchFamily="2" charset="-78"/>
              </a:rPr>
              <a:t>حیطه </a:t>
            </a:r>
            <a:r>
              <a:rPr lang="fa-IR" altLang="en-US" sz="3200" b="1" dirty="0">
                <a:solidFill>
                  <a:prstClr val="black"/>
                </a:solidFill>
                <a:cs typeface="B Lotus" panose="00000400000000000000" pitchFamily="2" charset="-78"/>
              </a:rPr>
              <a:t>عاطفی</a:t>
            </a:r>
            <a:endParaRPr lang="fa-IR" altLang="en-US" sz="3200" dirty="0">
              <a:solidFill>
                <a:prstClr val="black"/>
              </a:solidFill>
              <a:cs typeface="B Lotus" panose="00000400000000000000" pitchFamily="2" charset="-78"/>
            </a:endParaRPr>
          </a:p>
        </p:txBody>
      </p:sp>
    </p:spTree>
    <p:extLst>
      <p:ext uri="{BB962C8B-B14F-4D97-AF65-F5344CB8AC3E}">
        <p14:creationId xmlns:p14="http://schemas.microsoft.com/office/powerpoint/2010/main" val="9350925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641540" y="908720"/>
            <a:ext cx="5194920" cy="1143000"/>
          </a:xfrm>
        </p:spPr>
        <p:txBody>
          <a:bodyPr vert="horz" lIns="0" rIns="0" bIns="0" anchor="b">
            <a:noAutofit/>
          </a:bodyPr>
          <a:lstStyle/>
          <a:p>
            <a:pPr algn="ctr" rtl="1"/>
            <a:r>
              <a:rPr lang="fa-IR" sz="4800" dirty="0">
                <a:solidFill>
                  <a:srgbClr val="FF0000"/>
                </a:solidFill>
                <a:latin typeface="IranNastaliq" pitchFamily="18" charset="0"/>
                <a:cs typeface="B Homa" pitchFamily="2" charset="-78"/>
              </a:rPr>
              <a:t>سطوح حیطه عاطفی</a:t>
            </a:r>
            <a:endParaRPr lang="en-US" sz="4800" dirty="0">
              <a:solidFill>
                <a:srgbClr val="FF0000"/>
              </a:solidFill>
              <a:latin typeface="IranNastaliq" pitchFamily="18" charset="0"/>
              <a:cs typeface="B Homa" pitchFamily="2" charset="-78"/>
            </a:endParaRPr>
          </a:p>
        </p:txBody>
      </p:sp>
      <p:graphicFrame>
        <p:nvGraphicFramePr>
          <p:cNvPr id="308380" name="Group 156"/>
          <p:cNvGraphicFramePr>
            <a:graphicFrameLocks noGrp="1"/>
          </p:cNvGraphicFramePr>
          <p:nvPr>
            <p:ph idx="1"/>
          </p:nvPr>
        </p:nvGraphicFramePr>
        <p:xfrm>
          <a:off x="1905000" y="2214564"/>
          <a:ext cx="8382000" cy="4057059"/>
        </p:xfrm>
        <a:graphic>
          <a:graphicData uri="http://schemas.openxmlformats.org/drawingml/2006/table">
            <a:tbl>
              <a:tblPr rtl="1"/>
              <a:tblGrid>
                <a:gridCol w="1219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22829">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a:ln>
                            <a:noFill/>
                          </a:ln>
                          <a:solidFill>
                            <a:srgbClr val="FF0000"/>
                          </a:solidFill>
                          <a:effectLst/>
                          <a:latin typeface="Times New Roman" pitchFamily="18" charset="0"/>
                          <a:cs typeface="B Homa" pitchFamily="2" charset="-78"/>
                        </a:rPr>
                        <a:t>تبلور ارزش در شخصیت</a:t>
                      </a:r>
                      <a:endParaRPr kumimoji="0" lang="en-US" sz="2400" b="0" i="0" u="none" strike="noStrike" cap="none" normalizeH="0" baseline="0" dirty="0">
                        <a:ln>
                          <a:noFill/>
                        </a:ln>
                        <a:solidFill>
                          <a:srgbClr val="FF0000"/>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extLst>
                  <a:ext uri="{0D108BD9-81ED-4DB2-BD59-A6C34878D82A}">
                    <a16:rowId xmlns:a16="http://schemas.microsoft.com/office/drawing/2014/main" val="10000"/>
                  </a:ext>
                </a:extLst>
              </a:tr>
              <a:tr h="823782">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a:ln>
                            <a:noFill/>
                          </a:ln>
                          <a:solidFill>
                            <a:srgbClr val="FF0000"/>
                          </a:solidFill>
                          <a:effectLst/>
                          <a:latin typeface="Times New Roman" pitchFamily="18" charset="0"/>
                          <a:cs typeface="B Homa" pitchFamily="2" charset="-78"/>
                        </a:rPr>
                        <a:t>سازماندهی </a:t>
                      </a:r>
                    </a:p>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a:ln>
                            <a:noFill/>
                          </a:ln>
                          <a:solidFill>
                            <a:srgbClr val="FF0000"/>
                          </a:solidFill>
                          <a:effectLst/>
                          <a:latin typeface="Times New Roman" pitchFamily="18" charset="0"/>
                          <a:cs typeface="B Homa" pitchFamily="2" charset="-78"/>
                        </a:rPr>
                        <a:t>ارزش ها</a:t>
                      </a:r>
                      <a:endParaRPr kumimoji="0" lang="en-US" sz="2400" b="0" i="0" u="none" strike="noStrike" cap="none" normalizeH="0" baseline="0" dirty="0">
                        <a:ln>
                          <a:noFill/>
                        </a:ln>
                        <a:solidFill>
                          <a:srgbClr val="FF0000"/>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سازماندهی ارزش ها</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extLst>
                  <a:ext uri="{0D108BD9-81ED-4DB2-BD59-A6C34878D82A}">
                    <a16:rowId xmlns:a16="http://schemas.microsoft.com/office/drawing/2014/main" val="10001"/>
                  </a:ext>
                </a:extLst>
              </a:tr>
              <a:tr h="777751">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ارزش گذاری</a:t>
                      </a:r>
                      <a:endParaRPr kumimoji="0" lang="en-US" sz="2400" b="0" i="0" u="none" strike="noStrike" cap="none" normalizeH="0" baseline="0">
                        <a:ln>
                          <a:noFill/>
                        </a:ln>
                        <a:solidFill>
                          <a:srgbClr val="FF0000"/>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ارزش گذاری</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ارزش گذاری</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extLst>
                  <a:ext uri="{0D108BD9-81ED-4DB2-BD59-A6C34878D82A}">
                    <a16:rowId xmlns:a16="http://schemas.microsoft.com/office/drawing/2014/main" val="10002"/>
                  </a:ext>
                </a:extLst>
              </a:tr>
              <a:tr h="78092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chemeClr val="accent1"/>
                        </a:gs>
                        <a:gs pos="100000">
                          <a:schemeClr val="bg1"/>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پاسخ دادن</a:t>
                      </a:r>
                      <a:endParaRPr kumimoji="0" lang="en-US" sz="2400" b="0" i="0" u="none" strike="noStrike" cap="none" normalizeH="0" baseline="0">
                        <a:ln>
                          <a:noFill/>
                        </a:ln>
                        <a:solidFill>
                          <a:srgbClr val="FF0000"/>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a:ln>
                            <a:noFill/>
                          </a:ln>
                          <a:solidFill>
                            <a:srgbClr val="FF0000"/>
                          </a:solidFill>
                          <a:effectLst/>
                          <a:latin typeface="Times New Roman" pitchFamily="18" charset="0"/>
                          <a:cs typeface="B Homa" pitchFamily="2" charset="-78"/>
                        </a:rPr>
                        <a:t>پاسخ دادن</a:t>
                      </a:r>
                      <a:endParaRPr kumimoji="0" lang="en-US" sz="2400" b="0" i="0" u="none" strike="noStrike" cap="none" normalizeH="0" baseline="0" dirty="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پاسخ دادن</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a:ln>
                            <a:noFill/>
                          </a:ln>
                          <a:solidFill>
                            <a:srgbClr val="FF0000"/>
                          </a:solidFill>
                          <a:effectLst/>
                          <a:latin typeface="Times New Roman" pitchFamily="18" charset="0"/>
                          <a:cs typeface="B Homa" pitchFamily="2" charset="-78"/>
                        </a:rPr>
                        <a:t>پاسخ دادن</a:t>
                      </a:r>
                      <a:endParaRPr kumimoji="0" lang="en-US" sz="2400" b="0" i="0" u="none" strike="noStrike" cap="none" normalizeH="0" baseline="0" dirty="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extLst>
                  <a:ext uri="{0D108BD9-81ED-4DB2-BD59-A6C34878D82A}">
                    <a16:rowId xmlns:a16="http://schemas.microsoft.com/office/drawing/2014/main" val="10003"/>
                  </a:ext>
                </a:extLst>
              </a:tr>
              <a:tr h="779339">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توجه</a:t>
                      </a:r>
                      <a:endParaRPr kumimoji="0" lang="en-US" sz="2400" b="0" i="0" u="none" strike="noStrike" cap="none" normalizeH="0" baseline="0">
                        <a:ln>
                          <a:noFill/>
                        </a:ln>
                        <a:solidFill>
                          <a:srgbClr val="FF0000"/>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توجه</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توجه</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a:ln>
                            <a:noFill/>
                          </a:ln>
                          <a:solidFill>
                            <a:srgbClr val="FF0000"/>
                          </a:solidFill>
                          <a:effectLst/>
                          <a:latin typeface="Times New Roman" pitchFamily="18" charset="0"/>
                          <a:cs typeface="B Homa" pitchFamily="2" charset="-78"/>
                        </a:rPr>
                        <a:t>توجه</a:t>
                      </a:r>
                      <a:endParaRPr kumimoji="0" lang="en-US" sz="2400" b="0" i="0" u="none" strike="noStrike" cap="none" normalizeH="0" baseline="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a:ln>
                            <a:noFill/>
                          </a:ln>
                          <a:solidFill>
                            <a:srgbClr val="FF0000"/>
                          </a:solidFill>
                          <a:effectLst/>
                          <a:latin typeface="Times New Roman" pitchFamily="18" charset="0"/>
                          <a:cs typeface="B Homa" pitchFamily="2" charset="-78"/>
                        </a:rPr>
                        <a:t>توجه</a:t>
                      </a:r>
                      <a:endParaRPr kumimoji="0" lang="en-US" sz="2400" b="0" i="0" u="none" strike="noStrike" cap="none" normalizeH="0" baseline="0" dirty="0">
                        <a:ln>
                          <a:noFill/>
                        </a:ln>
                        <a:solidFill>
                          <a:schemeClr val="tx1"/>
                        </a:solidFill>
                        <a:effectLst/>
                        <a:latin typeface="Times New Roman" pitchFamily="18" charset="0"/>
                        <a:cs typeface="B Homa" pitchFamily="2" charset="-78"/>
                      </a:endParaRPr>
                    </a:p>
                  </a:txBody>
                  <a:tcPr marT="45713" marB="45713" anchor="ctr"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tcPr>
                </a:tc>
                <a:extLst>
                  <a:ext uri="{0D108BD9-81ED-4DB2-BD59-A6C34878D82A}">
                    <a16:rowId xmlns:a16="http://schemas.microsoft.com/office/drawing/2014/main" val="10004"/>
                  </a:ext>
                </a:extLst>
              </a:tr>
            </a:tbl>
          </a:graphicData>
        </a:graphic>
      </p:graphicFrame>
      <p:sp>
        <p:nvSpPr>
          <p:cNvPr id="308367" name="Line 143"/>
          <p:cNvSpPr>
            <a:spLocks noChangeShapeType="1"/>
          </p:cNvSpPr>
          <p:nvPr/>
        </p:nvSpPr>
        <p:spPr bwMode="auto">
          <a:xfrm flipH="1" flipV="1">
            <a:off x="4267200" y="2590800"/>
            <a:ext cx="5943600" cy="2667000"/>
          </a:xfrm>
          <a:prstGeom prst="line">
            <a:avLst/>
          </a:prstGeom>
          <a:noFill/>
          <a:ln w="88900">
            <a:solidFill>
              <a:srgbClr val="00FF00"/>
            </a:solidFill>
            <a:round/>
            <a:headEnd/>
            <a:tailEnd type="triangle" w="lg" len="lg"/>
          </a:ln>
          <a:extLst>
            <a:ext uri="{909E8E84-426E-40DD-AFC4-6F175D3DCCD1}">
              <a14:hiddenFill xmlns:a14="http://schemas.microsoft.com/office/drawing/2010/main">
                <a:noFill/>
              </a14:hiddenFill>
            </a:ext>
          </a:extLst>
        </p:spPr>
        <p:txBody>
          <a:bodyPr anchor="ctr"/>
          <a:lstStyle/>
          <a:p>
            <a:pPr algn="l" rtl="0"/>
            <a:endParaRPr lang="en-US">
              <a:solidFill>
                <a:prstClr val="black"/>
              </a:solidFill>
              <a:latin typeface="Constantia"/>
            </a:endParaRPr>
          </a:p>
        </p:txBody>
      </p:sp>
      <p:pic>
        <p:nvPicPr>
          <p:cNvPr id="52267" name="Picture 158" descr="j03029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476672"/>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343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8367"/>
                                        </p:tgtEl>
                                        <p:attrNameLst>
                                          <p:attrName>style.visibility</p:attrName>
                                        </p:attrNameLst>
                                      </p:cBhvr>
                                      <p:to>
                                        <p:strVal val="visible"/>
                                      </p:to>
                                    </p:set>
                                    <p:animEffect transition="in" filter="wipe(down)">
                                      <p:cBhvr>
                                        <p:cTn id="7" dur="5000"/>
                                        <p:tgtEl>
                                          <p:spTgt spid="308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FF00"/>
                </a:solidFill>
                <a:effectLst>
                  <a:outerShdw blurRad="38100" dist="38100" dir="2700000" algn="tl">
                    <a:srgbClr val="000000"/>
                  </a:outerShdw>
                </a:effectLst>
                <a:latin typeface="Tahoma" panose="020B0604030504040204" pitchFamily="34" charset="0"/>
                <a:cs typeface="B Nazanin" panose="00000400000000000000" pitchFamily="2" charset="-78"/>
              </a:rPr>
              <a:t>حیطة روانی _ حرکتی</a:t>
            </a:r>
            <a:endParaRPr lang="en-US" dirty="0"/>
          </a:p>
        </p:txBody>
      </p:sp>
      <p:sp>
        <p:nvSpPr>
          <p:cNvPr id="3" name="Content Placeholder 2"/>
          <p:cNvSpPr>
            <a:spLocks noGrp="1"/>
          </p:cNvSpPr>
          <p:nvPr>
            <p:ph idx="1"/>
          </p:nvPr>
        </p:nvSpPr>
        <p:spPr/>
        <p:txBody>
          <a:bodyPr/>
          <a:lstStyle/>
          <a:p>
            <a:pPr marL="0" indent="0" algn="r" rtl="1">
              <a:buNone/>
            </a:pPr>
            <a:r>
              <a:rPr lang="fa-IR" dirty="0"/>
              <a:t>آن بخش از هدف هاي آموزشي را شامل مي شود كه در جهت افزايش توانايي هاي عضلات و ايجاد هماهنگي بين آنها. به زبان ديگر اين بخش از هدف هاي آموزشي  به گونه اي است كه انجام آنها نيازمند </a:t>
            </a:r>
            <a:r>
              <a:rPr lang="fa-IR" dirty="0">
                <a:solidFill>
                  <a:srgbClr val="FF0000"/>
                </a:solidFill>
              </a:rPr>
              <a:t>همكاري اعصاب (سيستم عصبي) و ماهيچه </a:t>
            </a:r>
            <a:r>
              <a:rPr lang="fa-IR" dirty="0"/>
              <a:t>هاست. مهارت هايي مانند : جراحی، كارهای آزمايشگاهي انجام دادن </a:t>
            </a:r>
            <a:r>
              <a:rPr lang="fa-IR"/>
              <a:t>،مثال </a:t>
            </a:r>
            <a:r>
              <a:rPr lang="fa-IR" dirty="0"/>
              <a:t>بارز: موسیقی</a:t>
            </a:r>
            <a:endParaRPr lang="en-US" dirty="0"/>
          </a:p>
        </p:txBody>
      </p:sp>
    </p:spTree>
    <p:extLst>
      <p:ext uri="{BB962C8B-B14F-4D97-AF65-F5344CB8AC3E}">
        <p14:creationId xmlns:p14="http://schemas.microsoft.com/office/powerpoint/2010/main" val="141000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9B0C-F99F-581E-CC10-BFBC5C058BC5}"/>
              </a:ext>
            </a:extLst>
          </p:cNvPr>
          <p:cNvSpPr>
            <a:spLocks noGrp="1"/>
          </p:cNvSpPr>
          <p:nvPr>
            <p:ph type="title"/>
          </p:nvPr>
        </p:nvSpPr>
        <p:spPr/>
        <p:txBody>
          <a:bodyPr/>
          <a:lstStyle/>
          <a:p>
            <a:pPr algn="ctr"/>
            <a:r>
              <a:rPr lang="fa-IR" dirty="0"/>
              <a:t>فهرست</a:t>
            </a:r>
          </a:p>
        </p:txBody>
      </p:sp>
      <p:sp>
        <p:nvSpPr>
          <p:cNvPr id="3" name="Content Placeholder 2">
            <a:extLst>
              <a:ext uri="{FF2B5EF4-FFF2-40B4-BE49-F238E27FC236}">
                <a16:creationId xmlns:a16="http://schemas.microsoft.com/office/drawing/2014/main" id="{756ADAF6-FC73-1325-790F-CC9BB55F6E09}"/>
              </a:ext>
            </a:extLst>
          </p:cNvPr>
          <p:cNvSpPr>
            <a:spLocks noGrp="1"/>
          </p:cNvSpPr>
          <p:nvPr>
            <p:ph idx="1"/>
          </p:nvPr>
        </p:nvSpPr>
        <p:spPr/>
        <p:txBody>
          <a:bodyPr/>
          <a:lstStyle/>
          <a:p>
            <a:pPr algn="r" rtl="1"/>
            <a:r>
              <a:rPr lang="fa-IR" dirty="0"/>
              <a:t>مقدمه</a:t>
            </a:r>
          </a:p>
          <a:p>
            <a:pPr algn="r" rtl="1"/>
            <a:r>
              <a:rPr lang="fa-IR" dirty="0"/>
              <a:t>اهمیت و ضرورت</a:t>
            </a:r>
          </a:p>
          <a:p>
            <a:pPr algn="r" rtl="1"/>
            <a:r>
              <a:rPr lang="fa-IR" dirty="0"/>
              <a:t>شیوه نامه طرح درس</a:t>
            </a:r>
          </a:p>
          <a:p>
            <a:pPr algn="r" rtl="1"/>
            <a:r>
              <a:rPr lang="fa-IR" dirty="0"/>
              <a:t>قسمت های مختلف طرح درس</a:t>
            </a:r>
          </a:p>
          <a:p>
            <a:pPr algn="r" rtl="1"/>
            <a:r>
              <a:rPr lang="fa-IR" dirty="0"/>
              <a:t>نحوه نگارش طرح درس</a:t>
            </a:r>
          </a:p>
          <a:p>
            <a:pPr algn="r" rtl="1"/>
            <a:r>
              <a:rPr lang="fa-IR" dirty="0"/>
              <a:t>پرسش و کار گروهی</a:t>
            </a:r>
          </a:p>
        </p:txBody>
      </p:sp>
      <p:sp>
        <p:nvSpPr>
          <p:cNvPr id="4" name="Slide Number Placeholder 3">
            <a:extLst>
              <a:ext uri="{FF2B5EF4-FFF2-40B4-BE49-F238E27FC236}">
                <a16:creationId xmlns:a16="http://schemas.microsoft.com/office/drawing/2014/main" id="{280D8158-2334-CAA3-87C2-C42DB2689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6473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lvl1pPr eaLnBrk="0" hangingPunct="0">
              <a:defRPr sz="3200">
                <a:solidFill>
                  <a:srgbClr val="FFFF00"/>
                </a:solidFill>
                <a:latin typeface="Tahoma" panose="020B0604030504040204" pitchFamily="34" charset="0"/>
                <a:cs typeface="B Nazanin" panose="00000400000000000000" pitchFamily="2" charset="-78"/>
              </a:defRPr>
            </a:lvl1pPr>
            <a:lvl2pPr marL="742950" indent="-285750" eaLnBrk="0" hangingPunct="0">
              <a:defRPr sz="3200">
                <a:solidFill>
                  <a:srgbClr val="FFFF00"/>
                </a:solidFill>
                <a:latin typeface="Tahoma" panose="020B0604030504040204" pitchFamily="34" charset="0"/>
                <a:cs typeface="B Nazanin" panose="00000400000000000000" pitchFamily="2" charset="-78"/>
              </a:defRPr>
            </a:lvl2pPr>
            <a:lvl3pPr marL="1143000" indent="-228600" eaLnBrk="0" hangingPunct="0">
              <a:defRPr sz="3200">
                <a:solidFill>
                  <a:srgbClr val="FFFF00"/>
                </a:solidFill>
                <a:latin typeface="Tahoma" panose="020B0604030504040204" pitchFamily="34" charset="0"/>
                <a:cs typeface="B Nazanin" panose="00000400000000000000" pitchFamily="2" charset="-78"/>
              </a:defRPr>
            </a:lvl3pPr>
            <a:lvl4pPr marL="1600200" indent="-228600" eaLnBrk="0" hangingPunct="0">
              <a:defRPr sz="3200">
                <a:solidFill>
                  <a:srgbClr val="FFFF00"/>
                </a:solidFill>
                <a:latin typeface="Tahoma" panose="020B0604030504040204" pitchFamily="34" charset="0"/>
                <a:cs typeface="B Nazanin" panose="00000400000000000000" pitchFamily="2" charset="-78"/>
              </a:defRPr>
            </a:lvl4pPr>
            <a:lvl5pPr marL="2057400" indent="-228600" eaLnBrk="0" hangingPunct="0">
              <a:defRPr sz="3200">
                <a:solidFill>
                  <a:srgbClr val="FFFF00"/>
                </a:solidFill>
                <a:latin typeface="Tahoma" panose="020B0604030504040204" pitchFamily="34" charset="0"/>
                <a:cs typeface="B Nazanin" panose="00000400000000000000" pitchFamily="2" charset="-78"/>
              </a:defRPr>
            </a:lvl5pPr>
            <a:lvl6pPr marL="25146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6pPr>
            <a:lvl7pPr marL="29718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7pPr>
            <a:lvl8pPr marL="34290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8pPr>
            <a:lvl9pPr marL="3886200" indent="-228600" algn="ctr" eaLnBrk="0" fontAlgn="base" hangingPunct="0">
              <a:spcBef>
                <a:spcPct val="0"/>
              </a:spcBef>
              <a:spcAft>
                <a:spcPct val="0"/>
              </a:spcAft>
              <a:defRPr sz="3200">
                <a:solidFill>
                  <a:srgbClr val="FFFF00"/>
                </a:solidFill>
                <a:latin typeface="Tahoma" panose="020B0604030504040204" pitchFamily="34" charset="0"/>
                <a:cs typeface="B Nazanin" panose="00000400000000000000" pitchFamily="2" charset="-78"/>
              </a:defRPr>
            </a:lvl9pPr>
          </a:lstStyle>
          <a:p>
            <a:pPr rtl="0" eaLnBrk="1" fontAlgn="base" hangingPunct="1">
              <a:spcBef>
                <a:spcPct val="0"/>
              </a:spcBef>
              <a:spcAft>
                <a:spcPct val="0"/>
              </a:spcAft>
              <a:defRPr/>
            </a:pPr>
            <a:fld id="{DBFBFACE-AD9A-498E-A86F-D036855C65FE}" type="slidenum">
              <a:rPr lang="ar-SA" altLang="en-US" sz="1400">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defRPr/>
              </a:pPr>
              <a:t>30</a:t>
            </a:fld>
            <a:endParaRPr lang="en-US" altLang="en-US" sz="1400">
              <a:solidFill>
                <a:srgbClr val="FFFFFF"/>
              </a:solidFill>
              <a:latin typeface="Arial" panose="020B0604020202020204" pitchFamily="34" charset="0"/>
              <a:cs typeface="Arial" panose="020B0604020202020204" pitchFamily="34" charset="0"/>
            </a:endParaRPr>
          </a:p>
        </p:txBody>
      </p:sp>
      <p:graphicFrame>
        <p:nvGraphicFramePr>
          <p:cNvPr id="220252" name="Group 92"/>
          <p:cNvGraphicFramePr>
            <a:graphicFrameLocks noGrp="1"/>
          </p:cNvGraphicFramePr>
          <p:nvPr>
            <p:ph/>
          </p:nvPr>
        </p:nvGraphicFramePr>
        <p:xfrm>
          <a:off x="1981200" y="381000"/>
          <a:ext cx="8229600" cy="5715000"/>
        </p:xfrm>
        <a:graphic>
          <a:graphicData uri="http://schemas.openxmlformats.org/drawingml/2006/table">
            <a:tbl>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1143000">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عادی شدن</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                                                                    عمل</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هماهنگی حرکات</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هماهنگی</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                                     حرکات</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دقت در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عمل</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دقت در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عمل</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دقت در </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                    عمل</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اجرای عمل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اجرای عمل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اجرای عمل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اجرای عمل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a:ln>
                          <a:noFill/>
                        </a:ln>
                        <a:solidFill>
                          <a:srgbClr val="66FF66"/>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0254" name="Text Box 94"/>
          <p:cNvSpPr txBox="1">
            <a:spLocks noChangeArrowheads="1"/>
          </p:cNvSpPr>
          <p:nvPr/>
        </p:nvSpPr>
        <p:spPr bwMode="auto">
          <a:xfrm>
            <a:off x="1992314" y="6165850"/>
            <a:ext cx="8207375" cy="579438"/>
          </a:xfrm>
          <a:prstGeom prst="rect">
            <a:avLst/>
          </a:prstGeom>
          <a:noFill/>
          <a:ln w="76200" algn="ctr">
            <a:noFill/>
            <a:miter lim="800000"/>
            <a:headEnd/>
            <a:tailEnd/>
          </a:ln>
          <a:effectLst/>
        </p:spPr>
        <p:txBody>
          <a:bodyPr>
            <a:spAutoFit/>
          </a:bodyPr>
          <a:lstStyle/>
          <a:p>
            <a:pPr algn="ctr" rtl="0" fontAlgn="base">
              <a:spcBef>
                <a:spcPct val="50000"/>
              </a:spcBef>
              <a:spcAft>
                <a:spcPct val="0"/>
              </a:spcAft>
              <a:defRPr/>
            </a:pPr>
            <a:r>
              <a:rPr lang="fa-IR" sz="3200" dirty="0">
                <a:solidFill>
                  <a:srgbClr val="FFFF00"/>
                </a:solidFill>
                <a:effectLst>
                  <a:outerShdw blurRad="38100" dist="38100" dir="2700000" algn="tl">
                    <a:srgbClr val="000000"/>
                  </a:outerShdw>
                </a:effectLst>
                <a:latin typeface="Tahoma" panose="020B0604030504040204" pitchFamily="34" charset="0"/>
                <a:cs typeface="B Nazanin" panose="00000400000000000000" pitchFamily="2" charset="-78"/>
              </a:rPr>
              <a:t>نمودار سطوح مختلف اهداف آموزشی در حیطة روانی _ حرکتی</a:t>
            </a:r>
            <a:endParaRPr lang="en-US" sz="3200" dirty="0">
              <a:solidFill>
                <a:srgbClr val="FFFF00"/>
              </a:solidFill>
              <a:effectLst>
                <a:outerShdw blurRad="38100" dist="38100" dir="2700000" algn="tl">
                  <a:srgbClr val="000000"/>
                </a:outerShdw>
              </a:effectLst>
              <a:latin typeface="Tahoma" panose="020B0604030504040204" pitchFamily="34" charset="0"/>
              <a:cs typeface="B Nazanin" panose="00000400000000000000" pitchFamily="2" charset="-78"/>
            </a:endParaRPr>
          </a:p>
        </p:txBody>
      </p:sp>
      <p:sp>
        <p:nvSpPr>
          <p:cNvPr id="220255" name="Line 95"/>
          <p:cNvSpPr>
            <a:spLocks noChangeShapeType="1"/>
          </p:cNvSpPr>
          <p:nvPr/>
        </p:nvSpPr>
        <p:spPr bwMode="auto">
          <a:xfrm flipH="1" flipV="1">
            <a:off x="3863975" y="549276"/>
            <a:ext cx="6192838" cy="4608513"/>
          </a:xfrm>
          <a:prstGeom prst="line">
            <a:avLst/>
          </a:prstGeom>
          <a:noFill/>
          <a:ln w="76200">
            <a:solidFill>
              <a:srgbClr val="3399FF"/>
            </a:solidFill>
            <a:round/>
            <a:headEnd/>
            <a:tailEnd type="triangle" w="med" len="med"/>
          </a:ln>
          <a:effectLst/>
        </p:spPr>
        <p:txBody>
          <a:bodyPr/>
          <a:lstStyle/>
          <a:p>
            <a:pPr algn="ctr" rtl="0" fontAlgn="base">
              <a:spcBef>
                <a:spcPct val="0"/>
              </a:spcBef>
              <a:spcAft>
                <a:spcPct val="0"/>
              </a:spcAft>
              <a:defRPr/>
            </a:pPr>
            <a:endParaRPr lang="en-US" sz="3200">
              <a:solidFill>
                <a:srgbClr val="FFFF00"/>
              </a:solidFill>
              <a:effectLst>
                <a:outerShdw blurRad="38100" dist="38100" dir="2700000" algn="tl">
                  <a:srgbClr val="000000">
                    <a:alpha val="43137"/>
                  </a:srgbClr>
                </a:outerShdw>
              </a:effectLst>
              <a:latin typeface="Tahoma" panose="020B0604030504040204" pitchFamily="34" charset="0"/>
              <a:cs typeface="B Nazanin" panose="00000400000000000000" pitchFamily="2" charset="-78"/>
            </a:endParaRPr>
          </a:p>
        </p:txBody>
      </p:sp>
      <p:sp>
        <p:nvSpPr>
          <p:cNvPr id="220257" name="Line 97"/>
          <p:cNvSpPr>
            <a:spLocks noChangeShapeType="1"/>
          </p:cNvSpPr>
          <p:nvPr/>
        </p:nvSpPr>
        <p:spPr bwMode="auto">
          <a:xfrm flipV="1">
            <a:off x="1847850" y="404813"/>
            <a:ext cx="0" cy="5688012"/>
          </a:xfrm>
          <a:prstGeom prst="line">
            <a:avLst/>
          </a:prstGeom>
          <a:noFill/>
          <a:ln w="76200">
            <a:solidFill>
              <a:srgbClr val="3399FF"/>
            </a:solidFill>
            <a:round/>
            <a:headEnd/>
            <a:tailEnd type="triangle" w="med" len="med"/>
          </a:ln>
          <a:effectLst/>
        </p:spPr>
        <p:txBody>
          <a:bodyPr/>
          <a:lstStyle/>
          <a:p>
            <a:pPr algn="ctr" rtl="0" fontAlgn="base">
              <a:spcBef>
                <a:spcPct val="0"/>
              </a:spcBef>
              <a:spcAft>
                <a:spcPct val="0"/>
              </a:spcAft>
              <a:defRPr/>
            </a:pPr>
            <a:endParaRPr lang="en-US" sz="3200">
              <a:solidFill>
                <a:srgbClr val="FFFF00"/>
              </a:solidFill>
              <a:effectLst>
                <a:outerShdw blurRad="38100" dist="38100" dir="2700000" algn="tl">
                  <a:srgbClr val="000000">
                    <a:alpha val="43137"/>
                  </a:srgbClr>
                </a:outerShdw>
              </a:effectLst>
              <a:latin typeface="Tahoma" panose="020B0604030504040204" pitchFamily="34" charset="0"/>
              <a:cs typeface="B Nazanin" panose="00000400000000000000" pitchFamily="2" charset="-78"/>
            </a:endParaRPr>
          </a:p>
        </p:txBody>
      </p:sp>
    </p:spTree>
    <p:extLst>
      <p:ext uri="{BB962C8B-B14F-4D97-AF65-F5344CB8AC3E}">
        <p14:creationId xmlns:p14="http://schemas.microsoft.com/office/powerpoint/2010/main" val="1838375339"/>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0252"/>
                                        </p:tgtEl>
                                        <p:attrNameLst>
                                          <p:attrName>style.visibility</p:attrName>
                                        </p:attrNameLst>
                                      </p:cBhvr>
                                      <p:to>
                                        <p:strVal val="visible"/>
                                      </p:to>
                                    </p:set>
                                    <p:anim calcmode="lin" valueType="num">
                                      <p:cBhvr>
                                        <p:cTn id="7" dur="1000" fill="hold"/>
                                        <p:tgtEl>
                                          <p:spTgt spid="220252"/>
                                        </p:tgtEl>
                                        <p:attrNameLst>
                                          <p:attrName>ppt_w</p:attrName>
                                        </p:attrNameLst>
                                      </p:cBhvr>
                                      <p:tavLst>
                                        <p:tav tm="0">
                                          <p:val>
                                            <p:fltVal val="0"/>
                                          </p:val>
                                        </p:tav>
                                        <p:tav tm="100000">
                                          <p:val>
                                            <p:strVal val="#ppt_w"/>
                                          </p:val>
                                        </p:tav>
                                      </p:tavLst>
                                    </p:anim>
                                    <p:anim calcmode="lin" valueType="num">
                                      <p:cBhvr>
                                        <p:cTn id="8" dur="1000" fill="hold"/>
                                        <p:tgtEl>
                                          <p:spTgt spid="220252"/>
                                        </p:tgtEl>
                                        <p:attrNameLst>
                                          <p:attrName>ppt_h</p:attrName>
                                        </p:attrNameLst>
                                      </p:cBhvr>
                                      <p:tavLst>
                                        <p:tav tm="0">
                                          <p:val>
                                            <p:fltVal val="0"/>
                                          </p:val>
                                        </p:tav>
                                        <p:tav tm="100000">
                                          <p:val>
                                            <p:strVal val="#ppt_h"/>
                                          </p:val>
                                        </p:tav>
                                      </p:tavLst>
                                    </p:anim>
                                    <p:animEffect transition="in" filter="fade">
                                      <p:cBhvr>
                                        <p:cTn id="9" dur="1000"/>
                                        <p:tgtEl>
                                          <p:spTgt spid="220252"/>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220257"/>
                                        </p:tgtEl>
                                        <p:attrNameLst>
                                          <p:attrName>style.visibility</p:attrName>
                                        </p:attrNameLst>
                                      </p:cBhvr>
                                      <p:to>
                                        <p:strVal val="visible"/>
                                      </p:to>
                                    </p:set>
                                    <p:anim calcmode="lin" valueType="num">
                                      <p:cBhvr additive="base">
                                        <p:cTn id="13" dur="1000" fill="hold"/>
                                        <p:tgtEl>
                                          <p:spTgt spid="220257"/>
                                        </p:tgtEl>
                                        <p:attrNameLst>
                                          <p:attrName>ppt_x</p:attrName>
                                        </p:attrNameLst>
                                      </p:cBhvr>
                                      <p:tavLst>
                                        <p:tav tm="0">
                                          <p:val>
                                            <p:strVal val="#ppt_x"/>
                                          </p:val>
                                        </p:tav>
                                        <p:tav tm="100000">
                                          <p:val>
                                            <p:strVal val="#ppt_x"/>
                                          </p:val>
                                        </p:tav>
                                      </p:tavLst>
                                    </p:anim>
                                    <p:anim calcmode="lin" valueType="num">
                                      <p:cBhvr additive="base">
                                        <p:cTn id="14" dur="1000" fill="hold"/>
                                        <p:tgtEl>
                                          <p:spTgt spid="220257"/>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000"/>
                            </p:stCondLst>
                            <p:childTnLst>
                              <p:par>
                                <p:cTn id="16" presetID="2" presetClass="entr" presetSubtype="6" fill="hold" nodeType="afterEffect">
                                  <p:stCondLst>
                                    <p:cond delay="0"/>
                                  </p:stCondLst>
                                  <p:childTnLst>
                                    <p:set>
                                      <p:cBhvr>
                                        <p:cTn id="17" dur="1" fill="hold">
                                          <p:stCondLst>
                                            <p:cond delay="0"/>
                                          </p:stCondLst>
                                        </p:cTn>
                                        <p:tgtEl>
                                          <p:spTgt spid="220255"/>
                                        </p:tgtEl>
                                        <p:attrNameLst>
                                          <p:attrName>style.visibility</p:attrName>
                                        </p:attrNameLst>
                                      </p:cBhvr>
                                      <p:to>
                                        <p:strVal val="visible"/>
                                      </p:to>
                                    </p:set>
                                    <p:anim calcmode="lin" valueType="num">
                                      <p:cBhvr additive="base">
                                        <p:cTn id="18" dur="1000" fill="hold"/>
                                        <p:tgtEl>
                                          <p:spTgt spid="220255"/>
                                        </p:tgtEl>
                                        <p:attrNameLst>
                                          <p:attrName>ppt_x</p:attrName>
                                        </p:attrNameLst>
                                      </p:cBhvr>
                                      <p:tavLst>
                                        <p:tav tm="0">
                                          <p:val>
                                            <p:strVal val="1+#ppt_w/2"/>
                                          </p:val>
                                        </p:tav>
                                        <p:tav tm="100000">
                                          <p:val>
                                            <p:strVal val="#ppt_x"/>
                                          </p:val>
                                        </p:tav>
                                      </p:tavLst>
                                    </p:anim>
                                    <p:anim calcmode="lin" valueType="num">
                                      <p:cBhvr additive="base">
                                        <p:cTn id="19" dur="1000" fill="hold"/>
                                        <p:tgtEl>
                                          <p:spTgt spid="22025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3000"/>
                            </p:stCondLst>
                            <p:childTnLst>
                              <p:par>
                                <p:cTn id="21" presetID="29" presetClass="entr" presetSubtype="0" fill="hold" grpId="0" nodeType="afterEffect">
                                  <p:stCondLst>
                                    <p:cond delay="0"/>
                                  </p:stCondLst>
                                  <p:childTnLst>
                                    <p:set>
                                      <p:cBhvr>
                                        <p:cTn id="22" dur="1" fill="hold">
                                          <p:stCondLst>
                                            <p:cond delay="0"/>
                                          </p:stCondLst>
                                        </p:cTn>
                                        <p:tgtEl>
                                          <p:spTgt spid="220254"/>
                                        </p:tgtEl>
                                        <p:attrNameLst>
                                          <p:attrName>style.visibility</p:attrName>
                                        </p:attrNameLst>
                                      </p:cBhvr>
                                      <p:to>
                                        <p:strVal val="visible"/>
                                      </p:to>
                                    </p:set>
                                    <p:anim calcmode="lin" valueType="num">
                                      <p:cBhvr>
                                        <p:cTn id="23" dur="1000" fill="hold"/>
                                        <p:tgtEl>
                                          <p:spTgt spid="220254"/>
                                        </p:tgtEl>
                                        <p:attrNameLst>
                                          <p:attrName>ppt_x</p:attrName>
                                        </p:attrNameLst>
                                      </p:cBhvr>
                                      <p:tavLst>
                                        <p:tav tm="0">
                                          <p:val>
                                            <p:strVal val="#ppt_x-.2"/>
                                          </p:val>
                                        </p:tav>
                                        <p:tav tm="100000">
                                          <p:val>
                                            <p:strVal val="#ppt_x"/>
                                          </p:val>
                                        </p:tav>
                                      </p:tavLst>
                                    </p:anim>
                                    <p:anim calcmode="lin" valueType="num">
                                      <p:cBhvr>
                                        <p:cTn id="24" dur="1000" fill="hold"/>
                                        <p:tgtEl>
                                          <p:spTgt spid="22025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2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2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404664"/>
            <a:ext cx="7772400" cy="1362456"/>
          </a:xfr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algn="ctr" rtl="1"/>
            <a:r>
              <a:rPr lang="fa-IR" sz="4800" dirty="0">
                <a:latin typeface="IranNastaliq" pitchFamily="18" charset="0"/>
                <a:cs typeface="B Homa" pitchFamily="2" charset="-78"/>
              </a:rPr>
              <a:t>تشبیه حیطه های یادگیری </a:t>
            </a:r>
            <a:br>
              <a:rPr lang="fa-IR" sz="4800" dirty="0">
                <a:latin typeface="IranNastaliq" pitchFamily="18" charset="0"/>
                <a:cs typeface="B Homa" pitchFamily="2" charset="-78"/>
              </a:rPr>
            </a:br>
            <a:r>
              <a:rPr lang="fa-IR" sz="4800" dirty="0">
                <a:latin typeface="IranNastaliq" pitchFamily="18" charset="0"/>
                <a:cs typeface="B Homa" pitchFamily="2" charset="-78"/>
              </a:rPr>
              <a:t>به اعضای بدن یک انسان</a:t>
            </a:r>
            <a:endParaRPr lang="en-US" sz="4800" dirty="0">
              <a:cs typeface="B Homa" pitchFamily="2" charset="-78"/>
            </a:endParaRPr>
          </a:p>
        </p:txBody>
      </p:sp>
      <p:sp>
        <p:nvSpPr>
          <p:cNvPr id="3" name="Text Placeholder 2"/>
          <p:cNvSpPr>
            <a:spLocks noGrp="1"/>
          </p:cNvSpPr>
          <p:nvPr>
            <p:ph type="body" idx="1"/>
          </p:nvPr>
        </p:nvSpPr>
        <p:spPr>
          <a:xfrm>
            <a:off x="1524000" y="1988840"/>
            <a:ext cx="9036496" cy="4680520"/>
          </a:xfrm>
        </p:spPr>
        <p:txBody>
          <a:bodyPr>
            <a:noAutofit/>
          </a:bodyPr>
          <a:lstStyle/>
          <a:p>
            <a:pPr marL="609600" indent="-609600" algn="justLow" rtl="1">
              <a:lnSpc>
                <a:spcPct val="90000"/>
              </a:lnSpc>
            </a:pPr>
            <a:r>
              <a:rPr lang="fa-IR" sz="2800" i="1" dirty="0">
                <a:cs typeface="B Homa" pitchFamily="2" charset="-78"/>
              </a:rPr>
              <a:t>1.حیطه شناختی (دانشی) ( </a:t>
            </a:r>
            <a:r>
              <a:rPr lang="en-US" sz="2800" b="1" i="1" dirty="0">
                <a:cs typeface="B Homa" pitchFamily="2" charset="-78"/>
              </a:rPr>
              <a:t>Cognitive</a:t>
            </a:r>
            <a:r>
              <a:rPr lang="fa-IR" sz="2800" i="1" dirty="0">
                <a:cs typeface="B Homa" pitchFamily="2" charset="-78"/>
              </a:rPr>
              <a:t> )</a:t>
            </a:r>
          </a:p>
          <a:p>
            <a:pPr marL="1262063" lvl="1" indent="-347663" algn="justLow" rtl="1">
              <a:lnSpc>
                <a:spcPct val="90000"/>
              </a:lnSpc>
              <a:buClr>
                <a:srgbClr val="FF0000"/>
              </a:buClr>
              <a:buFont typeface="Wingdings" pitchFamily="2" charset="2"/>
              <a:buChar char="ü"/>
            </a:pPr>
            <a:r>
              <a:rPr lang="fa-IR" sz="2600" dirty="0">
                <a:cs typeface="B Homa" pitchFamily="2" charset="-78"/>
              </a:rPr>
              <a:t>مغز</a:t>
            </a:r>
          </a:p>
          <a:p>
            <a:pPr marL="609600" indent="-609600" algn="justLow" rtl="1">
              <a:lnSpc>
                <a:spcPct val="90000"/>
              </a:lnSpc>
            </a:pPr>
            <a:endParaRPr lang="fa-IR" sz="2800" dirty="0">
              <a:cs typeface="B Homa" pitchFamily="2" charset="-78"/>
            </a:endParaRPr>
          </a:p>
          <a:p>
            <a:pPr marL="609600" indent="-609600" algn="justLow" rtl="1">
              <a:lnSpc>
                <a:spcPct val="90000"/>
              </a:lnSpc>
            </a:pPr>
            <a:r>
              <a:rPr lang="fa-IR" sz="2800" i="1" dirty="0">
                <a:cs typeface="B Homa" pitchFamily="2" charset="-78"/>
              </a:rPr>
              <a:t>2.حیطه روانی حرکتی ( </a:t>
            </a:r>
            <a:r>
              <a:rPr lang="en-US" sz="2800" b="1" i="1" dirty="0">
                <a:cs typeface="B Homa" pitchFamily="2" charset="-78"/>
              </a:rPr>
              <a:t>Psychomotor</a:t>
            </a:r>
            <a:r>
              <a:rPr lang="fa-IR" sz="2800" i="1" dirty="0">
                <a:cs typeface="B Homa" pitchFamily="2" charset="-78"/>
              </a:rPr>
              <a:t> )</a:t>
            </a:r>
          </a:p>
          <a:p>
            <a:pPr marL="1249363" lvl="1" indent="-334963" algn="justLow" rtl="1">
              <a:lnSpc>
                <a:spcPct val="90000"/>
              </a:lnSpc>
              <a:buClr>
                <a:srgbClr val="FF0000"/>
              </a:buClr>
              <a:buFont typeface="Wingdings" pitchFamily="2" charset="2"/>
              <a:buChar char="ü"/>
            </a:pPr>
            <a:r>
              <a:rPr lang="fa-IR" sz="2600" dirty="0">
                <a:cs typeface="B Homa" pitchFamily="2" charset="-78"/>
              </a:rPr>
              <a:t>دست و پا</a:t>
            </a:r>
          </a:p>
          <a:p>
            <a:pPr marL="609600" indent="-609600" algn="justLow" rtl="1">
              <a:lnSpc>
                <a:spcPct val="90000"/>
              </a:lnSpc>
            </a:pPr>
            <a:endParaRPr lang="fa-IR" sz="2800" dirty="0">
              <a:cs typeface="B Homa" pitchFamily="2" charset="-78"/>
            </a:endParaRPr>
          </a:p>
          <a:p>
            <a:pPr marL="609600" indent="-609600" algn="justLow" rtl="1">
              <a:lnSpc>
                <a:spcPct val="90000"/>
              </a:lnSpc>
            </a:pPr>
            <a:r>
              <a:rPr lang="fa-IR" sz="2800" i="1" dirty="0">
                <a:cs typeface="B Homa" pitchFamily="2" charset="-78"/>
              </a:rPr>
              <a:t>3.حیطه عاطفی (</a:t>
            </a:r>
            <a:r>
              <a:rPr lang="en-US" sz="2800" i="1" dirty="0">
                <a:cs typeface="B Homa" pitchFamily="2" charset="-78"/>
              </a:rPr>
              <a:t> </a:t>
            </a:r>
            <a:r>
              <a:rPr lang="fa-IR" sz="2800" i="1" dirty="0">
                <a:cs typeface="B Homa" pitchFamily="2" charset="-78"/>
              </a:rPr>
              <a:t> </a:t>
            </a:r>
            <a:r>
              <a:rPr lang="en-US" sz="2800" b="1" i="1" dirty="0">
                <a:cs typeface="B Homa" pitchFamily="2" charset="-78"/>
              </a:rPr>
              <a:t>Affective</a:t>
            </a:r>
            <a:r>
              <a:rPr lang="fa-IR" sz="2800" i="1" dirty="0">
                <a:cs typeface="B Homa" pitchFamily="2" charset="-78"/>
              </a:rPr>
              <a:t> )</a:t>
            </a:r>
          </a:p>
          <a:p>
            <a:pPr marL="1249363" lvl="1" indent="-334963" algn="justLow" rtl="1">
              <a:lnSpc>
                <a:spcPct val="90000"/>
              </a:lnSpc>
              <a:buClr>
                <a:srgbClr val="FF0000"/>
              </a:buClr>
              <a:buFont typeface="Wingdings" pitchFamily="2" charset="2"/>
              <a:buChar char="ü"/>
            </a:pPr>
            <a:r>
              <a:rPr lang="fa-IR" sz="2600" dirty="0">
                <a:cs typeface="B Homa" pitchFamily="2" charset="-78"/>
              </a:rPr>
              <a:t>قلب</a:t>
            </a:r>
          </a:p>
          <a:p>
            <a:pPr marL="457200" indent="-457200" algn="r" rtl="1">
              <a:buClr>
                <a:srgbClr val="FF0000"/>
              </a:buClr>
              <a:buFont typeface="Wingdings" pitchFamily="2" charset="2"/>
              <a:buChar char="v"/>
            </a:pPr>
            <a:endParaRPr lang="en-US" sz="2800" dirty="0">
              <a:latin typeface="Imprint MT Shadow" pitchFamily="82" charset="0"/>
              <a:cs typeface="B Homa" pitchFamily="2" charset="-78"/>
            </a:endParaRPr>
          </a:p>
          <a:p>
            <a:pPr marL="457200" indent="-457200" algn="r" rtl="1">
              <a:buClr>
                <a:srgbClr val="FF0000"/>
              </a:buClr>
              <a:buFont typeface="Wingdings" pitchFamily="2" charset="2"/>
              <a:buChar char="v"/>
            </a:pPr>
            <a:endParaRPr lang="en-US" sz="2800" dirty="0">
              <a:latin typeface="Imprint MT Shadow" pitchFamily="82" charset="0"/>
              <a:cs typeface="B Homa"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184482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hear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729" y="4653137"/>
            <a:ext cx="12858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win\Pictures\imagesCAC6PU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7" y="2996556"/>
            <a:ext cx="9620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12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out)">
                                      <p:cBhvr>
                                        <p:cTn id="10" dur="2000"/>
                                        <p:tgtEl>
                                          <p:spTgt spid="3">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out)">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out)">
                                      <p:cBhvr>
                                        <p:cTn id="18" dur="2000"/>
                                        <p:tgtEl>
                                          <p:spTgt spid="3">
                                            <p:txEl>
                                              <p:pRg st="3" end="3"/>
                                            </p:txEl>
                                          </p:spTgt>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out)">
                                      <p:cBhvr>
                                        <p:cTn id="21" dur="2000"/>
                                        <p:tgtEl>
                                          <p:spTgt spid="3">
                                            <p:txEl>
                                              <p:pRg st="4" end="4"/>
                                            </p:txEl>
                                          </p:spTgt>
                                        </p:tgtEl>
                                      </p:cBhvr>
                                    </p:animEffect>
                                  </p:childTnLst>
                                </p:cTn>
                              </p:par>
                              <p:par>
                                <p:cTn id="22" presetID="4" presetClass="entr" presetSubtype="32"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box(out)">
                                      <p:cBhvr>
                                        <p:cTn id="24" dur="2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out)">
                                      <p:cBhvr>
                                        <p:cTn id="29" dur="2000"/>
                                        <p:tgtEl>
                                          <p:spTgt spid="3">
                                            <p:txEl>
                                              <p:pRg st="6" end="6"/>
                                            </p:txEl>
                                          </p:spTgt>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out)">
                                      <p:cBhvr>
                                        <p:cTn id="32" dur="2000"/>
                                        <p:tgtEl>
                                          <p:spTgt spid="3">
                                            <p:txEl>
                                              <p:pRg st="7" end="7"/>
                                            </p:txEl>
                                          </p:spTgt>
                                        </p:tgtEl>
                                      </p:cBhvr>
                                    </p:animEffect>
                                  </p:childTnLst>
                                </p:cTn>
                              </p:par>
                              <p:par>
                                <p:cTn id="33" presetID="6" presetClass="entr" presetSubtype="32"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out)">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 Thinking Workshops – How To Run Them In 2024 - Vocean">
            <a:extLst>
              <a:ext uri="{FF2B5EF4-FFF2-40B4-BE49-F238E27FC236}">
                <a16:creationId xmlns:a16="http://schemas.microsoft.com/office/drawing/2014/main" id="{442D3A52-AB1C-49F7-001A-2E38F0FBE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1671" cy="68416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69B3542-A44E-D265-A317-9710819B2284}"/>
              </a:ext>
            </a:extLst>
          </p:cNvPr>
          <p:cNvSpPr>
            <a:spLocks noGrp="1"/>
          </p:cNvSpPr>
          <p:nvPr>
            <p:ph type="title"/>
          </p:nvPr>
        </p:nvSpPr>
        <p:spPr/>
        <p:txBody>
          <a:bodyPr/>
          <a:lstStyle/>
          <a:p>
            <a:pPr algn="r" rtl="1"/>
            <a:r>
              <a:rPr lang="fa-IR" dirty="0"/>
              <a:t>تمرین در کلاس</a:t>
            </a:r>
          </a:p>
        </p:txBody>
      </p:sp>
      <p:sp>
        <p:nvSpPr>
          <p:cNvPr id="6" name="Content Placeholder 5">
            <a:extLst>
              <a:ext uri="{FF2B5EF4-FFF2-40B4-BE49-F238E27FC236}">
                <a16:creationId xmlns:a16="http://schemas.microsoft.com/office/drawing/2014/main" id="{9CA1580F-6C0F-FDA9-A26C-5FD1A9D9ECEC}"/>
              </a:ext>
            </a:extLst>
          </p:cNvPr>
          <p:cNvSpPr>
            <a:spLocks noGrp="1"/>
          </p:cNvSpPr>
          <p:nvPr>
            <p:ph idx="1"/>
          </p:nvPr>
        </p:nvSpPr>
        <p:spPr/>
        <p:txBody>
          <a:bodyPr/>
          <a:lstStyle/>
          <a:p>
            <a:pPr algn="r" rtl="1"/>
            <a:r>
              <a:rPr lang="fa-IR" dirty="0"/>
              <a:t>تعیین اهداف کلی و </a:t>
            </a:r>
            <a:r>
              <a:rPr lang="fa-IR"/>
              <a:t>اختصاصی برای</a:t>
            </a:r>
          </a:p>
          <a:p>
            <a:pPr marL="0" indent="0" algn="r" rtl="1">
              <a:buNone/>
            </a:pPr>
            <a:r>
              <a:rPr lang="fa-IR"/>
              <a:t> </a:t>
            </a:r>
            <a:r>
              <a:rPr lang="fa-IR" dirty="0"/>
              <a:t>یک درس و موضوع:</a:t>
            </a:r>
          </a:p>
          <a:p>
            <a:pPr algn="r" rtl="1"/>
            <a:endParaRPr lang="fa-IR" dirty="0"/>
          </a:p>
          <a:p>
            <a:pPr algn="r" rtl="1"/>
            <a:endParaRPr lang="fa-IR" dirty="0"/>
          </a:p>
          <a:p>
            <a:pPr algn="r" rtl="1"/>
            <a:r>
              <a:rPr lang="fa-IR" dirty="0"/>
              <a:t>تعیین اهداف اختصاصی بر اساس </a:t>
            </a:r>
          </a:p>
          <a:p>
            <a:pPr marL="0" indent="0" algn="r" rtl="1">
              <a:buNone/>
            </a:pPr>
            <a:r>
              <a:rPr lang="fa-IR" dirty="0"/>
              <a:t>حیطه های یادگیری </a:t>
            </a:r>
            <a:r>
              <a:rPr lang="fa-IR" dirty="0" err="1"/>
              <a:t>بلوم</a:t>
            </a:r>
            <a:r>
              <a:rPr lang="fa-IR" dirty="0"/>
              <a:t> (هر حیطه یک هدف)</a:t>
            </a:r>
          </a:p>
        </p:txBody>
      </p:sp>
      <p:sp>
        <p:nvSpPr>
          <p:cNvPr id="4" name="Slide Number Placeholder 3">
            <a:extLst>
              <a:ext uri="{FF2B5EF4-FFF2-40B4-BE49-F238E27FC236}">
                <a16:creationId xmlns:a16="http://schemas.microsoft.com/office/drawing/2014/main" id="{60265871-5229-FAF6-351C-E9FC33398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1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BEF6-943E-DEB4-3DB9-629C8ED812DF}"/>
              </a:ext>
            </a:extLst>
          </p:cNvPr>
          <p:cNvSpPr>
            <a:spLocks noGrp="1"/>
          </p:cNvSpPr>
          <p:nvPr>
            <p:ph type="title"/>
          </p:nvPr>
        </p:nvSpPr>
        <p:spPr/>
        <p:txBody>
          <a:bodyPr/>
          <a:lstStyle/>
          <a:p>
            <a:endParaRPr lang="fa-IR"/>
          </a:p>
        </p:txBody>
      </p:sp>
      <p:pic>
        <p:nvPicPr>
          <p:cNvPr id="6" name="Content Placeholder 5">
            <a:extLst>
              <a:ext uri="{FF2B5EF4-FFF2-40B4-BE49-F238E27FC236}">
                <a16:creationId xmlns:a16="http://schemas.microsoft.com/office/drawing/2014/main" id="{CB014469-4B0E-81C1-F361-969095039048}"/>
              </a:ext>
            </a:extLst>
          </p:cNvPr>
          <p:cNvPicPr>
            <a:picLocks noGrp="1" noChangeAspect="1"/>
          </p:cNvPicPr>
          <p:nvPr>
            <p:ph idx="1"/>
          </p:nvPr>
        </p:nvPicPr>
        <p:blipFill>
          <a:blip r:embed="rId2"/>
          <a:stretch>
            <a:fillRect/>
          </a:stretch>
        </p:blipFill>
        <p:spPr>
          <a:xfrm>
            <a:off x="0" y="232300"/>
            <a:ext cx="12192000" cy="6625700"/>
          </a:xfrm>
          <a:prstGeom prst="rect">
            <a:avLst/>
          </a:prstGeom>
        </p:spPr>
      </p:pic>
      <p:sp>
        <p:nvSpPr>
          <p:cNvPr id="4" name="Slide Number Placeholder 3">
            <a:extLst>
              <a:ext uri="{FF2B5EF4-FFF2-40B4-BE49-F238E27FC236}">
                <a16:creationId xmlns:a16="http://schemas.microsoft.com/office/drawing/2014/main" id="{F6AE4D92-66ED-0925-BC2E-6F1885F52B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utoShape 2" descr="$10 Trillion Global Education Market in 2030">
            <a:extLst>
              <a:ext uri="{FF2B5EF4-FFF2-40B4-BE49-F238E27FC236}">
                <a16:creationId xmlns:a16="http://schemas.microsoft.com/office/drawing/2014/main" id="{82A2B4A5-8DCE-04C7-BD42-AD9E64191A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308449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917D-C321-8BF0-6C1C-D297C65699BA}"/>
              </a:ext>
            </a:extLst>
          </p:cNvPr>
          <p:cNvSpPr>
            <a:spLocks noGrp="1"/>
          </p:cNvSpPr>
          <p:nvPr>
            <p:ph type="title"/>
          </p:nvPr>
        </p:nvSpPr>
        <p:spPr/>
        <p:txBody>
          <a:bodyPr/>
          <a:lstStyle/>
          <a:p>
            <a:pPr algn="ctr"/>
            <a:r>
              <a:rPr lang="fa-IR" dirty="0"/>
              <a:t>نسل دانشگاه ها</a:t>
            </a:r>
          </a:p>
        </p:txBody>
      </p:sp>
      <p:sp>
        <p:nvSpPr>
          <p:cNvPr id="3" name="Content Placeholder 2">
            <a:extLst>
              <a:ext uri="{FF2B5EF4-FFF2-40B4-BE49-F238E27FC236}">
                <a16:creationId xmlns:a16="http://schemas.microsoft.com/office/drawing/2014/main" id="{8A5A2215-8215-19EE-B8D3-8FE09C4BF02B}"/>
              </a:ext>
            </a:extLst>
          </p:cNvPr>
          <p:cNvSpPr>
            <a:spLocks noGrp="1"/>
          </p:cNvSpPr>
          <p:nvPr>
            <p:ph idx="1"/>
          </p:nvPr>
        </p:nvSpPr>
        <p:spPr/>
        <p:txBody>
          <a:bodyPr>
            <a:normAutofit fontScale="92500" lnSpcReduction="20000"/>
          </a:bodyPr>
          <a:lstStyle/>
          <a:p>
            <a:pPr algn="just" rtl="1"/>
            <a:r>
              <a:rPr lang="fa-IR" b="1" i="0" dirty="0">
                <a:solidFill>
                  <a:srgbClr val="FF0000"/>
                </a:solidFill>
                <a:effectLst/>
                <a:latin typeface="iransans" panose="020B0506030804020204" pitchFamily="34" charset="-78"/>
                <a:cs typeface="iransans" panose="020B0506030804020204" pitchFamily="34" charset="-78"/>
              </a:rPr>
              <a:t>نسل اول</a:t>
            </a:r>
            <a:r>
              <a:rPr lang="fa-IR" b="0" i="0" dirty="0">
                <a:solidFill>
                  <a:srgbClr val="2C2F34"/>
                </a:solidFill>
                <a:effectLst/>
                <a:latin typeface="iransans" panose="020B0506030804020204" pitchFamily="34" charset="-78"/>
                <a:cs typeface="iransans" panose="020B0506030804020204" pitchFamily="34" charset="-78"/>
              </a:rPr>
              <a:t>: هدف اصلی آموزش، با نقش دفاع از حقیقت و با روش </a:t>
            </a:r>
            <a:r>
              <a:rPr lang="fa-IR" b="0" i="0" dirty="0" err="1">
                <a:solidFill>
                  <a:srgbClr val="2C2F34"/>
                </a:solidFill>
                <a:effectLst/>
                <a:latin typeface="iransans" panose="020B0506030804020204" pitchFamily="34" charset="-78"/>
                <a:cs typeface="iransans" panose="020B0506030804020204" pitchFamily="34" charset="-78"/>
              </a:rPr>
              <a:t>مدرسه‌ای</a:t>
            </a:r>
            <a:r>
              <a:rPr lang="fa-IR" b="0" i="0" dirty="0">
                <a:solidFill>
                  <a:srgbClr val="2C2F34"/>
                </a:solidFill>
                <a:effectLst/>
                <a:latin typeface="iransans" panose="020B0506030804020204" pitchFamily="34" charset="-78"/>
                <a:cs typeface="iransans" panose="020B0506030804020204" pitchFamily="34" charset="-78"/>
              </a:rPr>
              <a:t> (تربیت متخصص)</a:t>
            </a:r>
          </a:p>
          <a:p>
            <a:pPr algn="just" rtl="1"/>
            <a:r>
              <a:rPr lang="fa-IR" b="1" i="0" dirty="0">
                <a:solidFill>
                  <a:srgbClr val="FF0000"/>
                </a:solidFill>
                <a:effectLst/>
                <a:latin typeface="iransans" panose="020B0506030804020204" pitchFamily="34" charset="-78"/>
                <a:cs typeface="iransans" panose="020B0506030804020204" pitchFamily="34" charset="-78"/>
              </a:rPr>
              <a:t>نسل دوم</a:t>
            </a:r>
            <a:r>
              <a:rPr lang="fa-IR" b="0" i="0" dirty="0">
                <a:solidFill>
                  <a:srgbClr val="2C2F34"/>
                </a:solidFill>
                <a:effectLst/>
                <a:latin typeface="iransans" panose="020B0506030804020204" pitchFamily="34" charset="-78"/>
                <a:cs typeface="iransans" panose="020B0506030804020204" pitchFamily="34" charset="-78"/>
              </a:rPr>
              <a:t>: هدف اصلی آموزش و پژوهش و با نقش کشف طبیعت با روش علوم تک </a:t>
            </a:r>
            <a:r>
              <a:rPr lang="fa-IR" b="0" i="0" dirty="0" err="1">
                <a:solidFill>
                  <a:srgbClr val="2C2F34"/>
                </a:solidFill>
                <a:effectLst/>
                <a:latin typeface="iransans" panose="020B0506030804020204" pitchFamily="34" charset="-78"/>
                <a:cs typeface="iransans" panose="020B0506030804020204" pitchFamily="34" charset="-78"/>
              </a:rPr>
              <a:t>رشته‌ای</a:t>
            </a:r>
            <a:r>
              <a:rPr lang="fa-IR" b="0" i="0" dirty="0">
                <a:solidFill>
                  <a:srgbClr val="2C2F34"/>
                </a:solidFill>
                <a:effectLst/>
                <a:latin typeface="iransans" panose="020B0506030804020204" pitchFamily="34" charset="-78"/>
                <a:cs typeface="iransans" panose="020B0506030804020204" pitchFamily="34" charset="-78"/>
              </a:rPr>
              <a:t> (تربیت متخصص و دانشمند)</a:t>
            </a:r>
            <a:endParaRPr lang="fa-IR" dirty="0">
              <a:solidFill>
                <a:srgbClr val="2C2F34"/>
              </a:solidFill>
              <a:latin typeface="iransans" panose="020B0506030804020204" pitchFamily="34" charset="-78"/>
              <a:cs typeface="iransans" panose="020B0506030804020204" pitchFamily="34" charset="-78"/>
            </a:endParaRPr>
          </a:p>
          <a:p>
            <a:pPr algn="just" rtl="1"/>
            <a:r>
              <a:rPr lang="fa-IR" b="1" i="0" dirty="0">
                <a:solidFill>
                  <a:srgbClr val="FF0000"/>
                </a:solidFill>
                <a:effectLst/>
                <a:latin typeface="iransans" panose="020B0506030804020204" pitchFamily="34" charset="-78"/>
                <a:cs typeface="iransans" panose="020B0506030804020204" pitchFamily="34" charset="-78"/>
              </a:rPr>
              <a:t>نسل سوم: </a:t>
            </a:r>
            <a:r>
              <a:rPr lang="fa-IR" b="0" i="0" dirty="0">
                <a:solidFill>
                  <a:srgbClr val="2C2F34"/>
                </a:solidFill>
                <a:effectLst/>
                <a:latin typeface="iransans" panose="020B0506030804020204" pitchFamily="34" charset="-78"/>
                <a:cs typeface="iransans" panose="020B0506030804020204" pitchFamily="34" charset="-78"/>
              </a:rPr>
              <a:t>که تقریبا از سال ۲۰۰۰ میلادی ظهور کرد با هدف آموزش، پژوهش و به کارگیری دانایی و با هدف ایجاد ارزش افزوده و مبتنی بر علوم میان رشته ای فعالیت خود را آغاز کرد. (تربیت متخصص دانشمند </a:t>
            </a:r>
            <a:r>
              <a:rPr lang="fa-IR" b="0" i="0" dirty="0" err="1">
                <a:solidFill>
                  <a:srgbClr val="2C2F34"/>
                </a:solidFill>
                <a:effectLst/>
                <a:latin typeface="iransans" panose="020B0506030804020204" pitchFamily="34" charset="-78"/>
                <a:cs typeface="iransans" panose="020B0506030804020204" pitchFamily="34" charset="-78"/>
              </a:rPr>
              <a:t>وکارافرین</a:t>
            </a:r>
            <a:r>
              <a:rPr lang="fa-IR" b="0" i="0" dirty="0">
                <a:solidFill>
                  <a:srgbClr val="2C2F34"/>
                </a:solidFill>
                <a:effectLst/>
                <a:latin typeface="iransans" panose="020B0506030804020204" pitchFamily="34" charset="-78"/>
                <a:cs typeface="iransans" panose="020B0506030804020204" pitchFamily="34" charset="-78"/>
              </a:rPr>
              <a:t>)</a:t>
            </a:r>
            <a:endParaRPr lang="fa-IR" b="1" i="0" dirty="0">
              <a:solidFill>
                <a:srgbClr val="FF0000"/>
              </a:solidFill>
              <a:effectLst/>
              <a:latin typeface="iransans" panose="020B0506030804020204" pitchFamily="34" charset="-78"/>
              <a:cs typeface="iransans" panose="020B0506030804020204" pitchFamily="34" charset="-78"/>
            </a:endParaRPr>
          </a:p>
          <a:p>
            <a:pPr algn="just" rtl="1"/>
            <a:r>
              <a:rPr lang="fa-IR" b="1" i="0" dirty="0">
                <a:solidFill>
                  <a:srgbClr val="FF0000"/>
                </a:solidFill>
                <a:effectLst/>
                <a:latin typeface="iransans" panose="020B0506030804020204" pitchFamily="34" charset="-78"/>
                <a:cs typeface="iransans" panose="020B0506030804020204" pitchFamily="34" charset="-78"/>
              </a:rPr>
              <a:t>نسل چهارم</a:t>
            </a:r>
            <a:r>
              <a:rPr lang="fa-IR" b="0" i="0" dirty="0">
                <a:solidFill>
                  <a:srgbClr val="2C2F34"/>
                </a:solidFill>
                <a:effectLst/>
                <a:latin typeface="iransans" panose="020B0506030804020204" pitchFamily="34" charset="-78"/>
                <a:cs typeface="iransans" panose="020B0506030804020204" pitchFamily="34" charset="-78"/>
              </a:rPr>
              <a:t>: طراحی شدند تا بر محیط پیرامون اثرات مثبت خود را بر جای گذارند و آن را متحول سازند (تغییر محیط و حتی تحول کلی آن طبق نیازهای اقتصاد محور است).</a:t>
            </a:r>
          </a:p>
          <a:p>
            <a:pPr algn="just" rtl="1"/>
            <a:r>
              <a:rPr lang="fa-IR" b="1" i="0" dirty="0">
                <a:solidFill>
                  <a:srgbClr val="FF0000"/>
                </a:solidFill>
                <a:effectLst/>
                <a:latin typeface="iransans" panose="020B0506030804020204" pitchFamily="34" charset="-78"/>
                <a:cs typeface="iransans" panose="020B0506030804020204" pitchFamily="34" charset="-78"/>
              </a:rPr>
              <a:t>نسل پنجم</a:t>
            </a:r>
            <a:r>
              <a:rPr lang="fa-IR" b="0" i="0" dirty="0">
                <a:solidFill>
                  <a:srgbClr val="2C2F34"/>
                </a:solidFill>
                <a:effectLst/>
                <a:latin typeface="iransans" panose="020B0506030804020204" pitchFamily="34" charset="-78"/>
                <a:cs typeface="iransans" panose="020B0506030804020204" pitchFamily="34" charset="-78"/>
              </a:rPr>
              <a:t>: این </a:t>
            </a:r>
            <a:r>
              <a:rPr lang="fa-IR" b="0" i="0" dirty="0" err="1">
                <a:solidFill>
                  <a:srgbClr val="2C2F34"/>
                </a:solidFill>
                <a:effectLst/>
                <a:latin typeface="iransans" panose="020B0506030804020204" pitchFamily="34" charset="-78"/>
                <a:cs typeface="iransans" panose="020B0506030804020204" pitchFamily="34" charset="-78"/>
              </a:rPr>
              <a:t>دانشگاه‌ها</a:t>
            </a:r>
            <a:r>
              <a:rPr lang="fa-IR" b="0" i="0" dirty="0">
                <a:solidFill>
                  <a:srgbClr val="2C2F34"/>
                </a:solidFill>
                <a:effectLst/>
                <a:latin typeface="iransans" panose="020B0506030804020204" pitchFamily="34" charset="-78"/>
                <a:cs typeface="iransans" panose="020B0506030804020204" pitchFamily="34" charset="-78"/>
              </a:rPr>
              <a:t>، </a:t>
            </a:r>
            <a:r>
              <a:rPr lang="fa-IR" b="0" i="0" dirty="0" err="1">
                <a:solidFill>
                  <a:srgbClr val="2C2F34"/>
                </a:solidFill>
                <a:effectLst/>
                <a:latin typeface="iransans" panose="020B0506030804020204" pitchFamily="34" charset="-78"/>
                <a:cs typeface="iransans" panose="020B0506030804020204" pitchFamily="34" charset="-78"/>
              </a:rPr>
              <a:t>دانشگاه‌های</a:t>
            </a:r>
            <a:r>
              <a:rPr lang="fa-IR" b="0" i="0" dirty="0">
                <a:solidFill>
                  <a:srgbClr val="2C2F34"/>
                </a:solidFill>
                <a:effectLst/>
                <a:latin typeface="iransans" panose="020B0506030804020204" pitchFamily="34" charset="-78"/>
                <a:cs typeface="iransans" panose="020B0506030804020204" pitchFamily="34" charset="-78"/>
              </a:rPr>
              <a:t> </a:t>
            </a:r>
            <a:r>
              <a:rPr lang="fa-IR" b="0" i="0" dirty="0" err="1">
                <a:solidFill>
                  <a:srgbClr val="2C2F34"/>
                </a:solidFill>
                <a:effectLst/>
                <a:latin typeface="iransans" panose="020B0506030804020204" pitchFamily="34" charset="-78"/>
                <a:cs typeface="iransans" panose="020B0506030804020204" pitchFamily="34" charset="-78"/>
              </a:rPr>
              <a:t>تمدن‌ساز</a:t>
            </a:r>
            <a:r>
              <a:rPr lang="fa-IR" b="0" i="0" dirty="0">
                <a:solidFill>
                  <a:srgbClr val="2C2F34"/>
                </a:solidFill>
                <a:effectLst/>
                <a:latin typeface="iransans" panose="020B0506030804020204" pitchFamily="34" charset="-78"/>
                <a:cs typeface="iransans" panose="020B0506030804020204" pitchFamily="34" charset="-78"/>
              </a:rPr>
              <a:t> و مکتب ساز هستند، زیرا هدف اصلی دیگر اثرگذاری نیست؛ بلکه هدایت و راهبری کل جامعه است</a:t>
            </a:r>
            <a:endParaRPr lang="fa-IR" dirty="0"/>
          </a:p>
        </p:txBody>
      </p:sp>
      <p:sp>
        <p:nvSpPr>
          <p:cNvPr id="4" name="Slide Number Placeholder 3">
            <a:extLst>
              <a:ext uri="{FF2B5EF4-FFF2-40B4-BE49-F238E27FC236}">
                <a16:creationId xmlns:a16="http://schemas.microsoft.com/office/drawing/2014/main" id="{090CAC59-8BF8-9BDD-98EF-DC117DD38C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97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1F88-1BF0-CAAB-C41B-7F83AA8D86B4}"/>
              </a:ext>
            </a:extLst>
          </p:cNvPr>
          <p:cNvSpPr>
            <a:spLocks noGrp="1"/>
          </p:cNvSpPr>
          <p:nvPr>
            <p:ph type="title"/>
          </p:nvPr>
        </p:nvSpPr>
        <p:spPr/>
        <p:txBody>
          <a:bodyPr/>
          <a:lstStyle/>
          <a:p>
            <a:r>
              <a:rPr lang="en-US" dirty="0"/>
              <a:t>Examples:</a:t>
            </a:r>
            <a:endParaRPr lang="fa-IR" dirty="0"/>
          </a:p>
        </p:txBody>
      </p:sp>
      <p:sp>
        <p:nvSpPr>
          <p:cNvPr id="3" name="Content Placeholder 2">
            <a:extLst>
              <a:ext uri="{FF2B5EF4-FFF2-40B4-BE49-F238E27FC236}">
                <a16:creationId xmlns:a16="http://schemas.microsoft.com/office/drawing/2014/main" id="{06E41947-C6C7-15B1-1DCD-F5439FC6E447}"/>
              </a:ext>
            </a:extLst>
          </p:cNvPr>
          <p:cNvSpPr>
            <a:spLocks noGrp="1"/>
          </p:cNvSpPr>
          <p:nvPr>
            <p:ph idx="1"/>
          </p:nvPr>
        </p:nvSpPr>
        <p:spPr/>
        <p:txBody>
          <a:bodyPr>
            <a:normAutofit fontScale="92500" lnSpcReduction="10000"/>
          </a:bodyPr>
          <a:lstStyle/>
          <a:p>
            <a:endParaRPr lang="en-US" b="0" i="0" dirty="0">
              <a:effectLst/>
              <a:latin typeface="__fkGroteskNeue_598ab8"/>
            </a:endParaRPr>
          </a:p>
          <a:p>
            <a:r>
              <a:rPr lang="en-US" b="0" i="0" dirty="0">
                <a:solidFill>
                  <a:srgbClr val="FF0000"/>
                </a:solidFill>
                <a:effectLst/>
                <a:latin typeface="__fkGroteskNeue_598ab8"/>
              </a:rPr>
              <a:t>Harvard University </a:t>
            </a:r>
            <a:r>
              <a:rPr lang="en-US" b="0" i="0" dirty="0">
                <a:effectLst/>
                <a:latin typeface="__fkGroteskNeue_598ab8"/>
              </a:rPr>
              <a:t>serves as an excellent example of a third-generation university (3GU).</a:t>
            </a:r>
            <a:endParaRPr lang="en-US" dirty="0">
              <a:latin typeface="__fkGroteskNeue_598ab8"/>
            </a:endParaRPr>
          </a:p>
          <a:p>
            <a:endParaRPr lang="en-US" b="0" i="0" dirty="0">
              <a:effectLst/>
              <a:latin typeface="__fkGroteskNeue_598ab8"/>
            </a:endParaRPr>
          </a:p>
          <a:p>
            <a:r>
              <a:rPr lang="en-US" b="0" i="0" dirty="0">
                <a:effectLst/>
                <a:latin typeface="__fkGroteskNeue_598ab8"/>
              </a:rPr>
              <a:t>A prime example of a fourth-generation university is </a:t>
            </a:r>
            <a:r>
              <a:rPr lang="en-US" b="0" i="0" dirty="0">
                <a:solidFill>
                  <a:srgbClr val="FF0000"/>
                </a:solidFill>
                <a:effectLst/>
                <a:latin typeface="__fkGroteskNeue_598ab8"/>
              </a:rPr>
              <a:t>Eindhoven University of Technology </a:t>
            </a:r>
            <a:r>
              <a:rPr lang="en-US" b="0" i="0" dirty="0">
                <a:effectLst/>
                <a:latin typeface="__fkGroteskNeue_598ab8"/>
              </a:rPr>
              <a:t>(TU/e) in the Netherlands. </a:t>
            </a:r>
            <a:endParaRPr lang="en-US" dirty="0">
              <a:latin typeface="__fkGroteskNeue_598ab8"/>
            </a:endParaRPr>
          </a:p>
          <a:p>
            <a:endParaRPr lang="en-US" b="0" i="0" dirty="0">
              <a:effectLst/>
              <a:latin typeface="__fkGroteskNeue_598ab8"/>
            </a:endParaRPr>
          </a:p>
          <a:p>
            <a:r>
              <a:rPr lang="en-US" b="0" i="0" dirty="0">
                <a:effectLst/>
                <a:latin typeface="__fkGroteskNeue_598ab8"/>
              </a:rPr>
              <a:t>While the concept of fifth-generation universities is still emerging, the </a:t>
            </a:r>
            <a:r>
              <a:rPr lang="en-US" b="0" i="0" dirty="0">
                <a:solidFill>
                  <a:srgbClr val="FF0000"/>
                </a:solidFill>
                <a:effectLst/>
                <a:latin typeface="__fkGroteskNeue_598ab8"/>
              </a:rPr>
              <a:t>University of Southern Queensland </a:t>
            </a:r>
            <a:r>
              <a:rPr lang="en-US" b="0" i="0" dirty="0">
                <a:effectLst/>
                <a:latin typeface="__fkGroteskNeue_598ab8"/>
              </a:rPr>
              <a:t>(USQ) in Australia serves as a prime example of an institution striving to embody the characteristics of a fifth-generation university</a:t>
            </a:r>
            <a:endParaRPr lang="fa-IR" dirty="0"/>
          </a:p>
        </p:txBody>
      </p:sp>
      <p:sp>
        <p:nvSpPr>
          <p:cNvPr id="4" name="Slide Number Placeholder 3">
            <a:extLst>
              <a:ext uri="{FF2B5EF4-FFF2-40B4-BE49-F238E27FC236}">
                <a16:creationId xmlns:a16="http://schemas.microsoft.com/office/drawing/2014/main" id="{BE8A94FC-C629-CED6-AF7D-82AADFD990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7280C-337D-4209-A8E9-0EE79857A5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18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7928"/>
            <a:ext cx="9601196" cy="821954"/>
          </a:xfrm>
        </p:spPr>
        <p:txBody>
          <a:bodyPr/>
          <a:lstStyle/>
          <a:p>
            <a:pPr algn="ctr"/>
            <a:r>
              <a:rPr lang="fa-IR" sz="2800" b="1" dirty="0">
                <a:solidFill>
                  <a:prstClr val="black">
                    <a:lumMod val="85000"/>
                    <a:lumOff val="15000"/>
                  </a:prstClr>
                </a:solidFill>
              </a:rPr>
              <a:t>مقدمه</a:t>
            </a:r>
            <a:endParaRPr lang="en-US" dirty="0"/>
          </a:p>
        </p:txBody>
      </p:sp>
      <p:sp>
        <p:nvSpPr>
          <p:cNvPr id="3" name="Content Placeholder 2"/>
          <p:cNvSpPr>
            <a:spLocks noGrp="1"/>
          </p:cNvSpPr>
          <p:nvPr>
            <p:ph idx="1"/>
          </p:nvPr>
        </p:nvSpPr>
        <p:spPr>
          <a:xfrm>
            <a:off x="1295402" y="1680571"/>
            <a:ext cx="9870986" cy="3318936"/>
          </a:xfrm>
        </p:spPr>
        <p:txBody>
          <a:bodyPr>
            <a:noAutofit/>
          </a:bodyPr>
          <a:lstStyle/>
          <a:p>
            <a:pPr algn="just"/>
            <a:r>
              <a:rPr lang="en-US" dirty="0">
                <a:cs typeface="B Lotus" panose="00000400000000000000" pitchFamily="2" charset="-78"/>
              </a:rPr>
              <a:t> </a:t>
            </a:r>
            <a:endParaRPr lang="fa-IR" dirty="0">
              <a:cs typeface="B Lotus" panose="00000400000000000000" pitchFamily="2" charset="-78"/>
            </a:endParaRPr>
          </a:p>
          <a:p>
            <a:pPr marL="0" indent="0" algn="just">
              <a:buNone/>
            </a:pPr>
            <a:r>
              <a:rPr lang="en-US" dirty="0">
                <a:cs typeface="B Lotus" panose="00000400000000000000" pitchFamily="2" charset="-78"/>
              </a:rPr>
              <a:t> </a:t>
            </a:r>
            <a:endParaRPr lang="en-US" dirty="0"/>
          </a:p>
        </p:txBody>
      </p:sp>
      <p:sp>
        <p:nvSpPr>
          <p:cNvPr id="5" name="Slide Number Placeholder 4"/>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7935F85-F856-4073-AA31-53108260C18F}" type="slidenum">
              <a:rPr kumimoji="0" lang="fa-IR" sz="1000" b="0" i="0" u="none" strike="noStrike" kern="1200" cap="none" spc="0" normalizeH="0" baseline="0" noProof="0" smtClean="0">
                <a:ln>
                  <a:noFill/>
                </a:ln>
                <a:solidFill>
                  <a:prstClr val="black"/>
                </a:solidFill>
                <a:effectLst/>
                <a:uLnTx/>
                <a:uFillTx/>
                <a:latin typeface="Garamond" panose="02020404030301010803"/>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7</a:t>
            </a:fld>
            <a:endParaRPr kumimoji="0" lang="fa-IR" sz="1000" b="0" i="0" u="none" strike="noStrike" kern="1200" cap="none" spc="0" normalizeH="0" baseline="0" noProof="0">
              <a:ln>
                <a:noFill/>
              </a:ln>
              <a:solidFill>
                <a:prstClr val="black"/>
              </a:solidFill>
              <a:effectLst/>
              <a:uLnTx/>
              <a:uFillTx/>
              <a:latin typeface="Garamond" panose="02020404030301010803"/>
              <a:ea typeface="+mn-ea"/>
              <a:cs typeface="Times New Roman" panose="02020603050405020304" pitchFamily="18" charset="0"/>
            </a:endParaRPr>
          </a:p>
        </p:txBody>
      </p:sp>
      <p:sp>
        <p:nvSpPr>
          <p:cNvPr id="4" name="Rectangle 3"/>
          <p:cNvSpPr/>
          <p:nvPr/>
        </p:nvSpPr>
        <p:spPr>
          <a:xfrm>
            <a:off x="1003300" y="1653330"/>
            <a:ext cx="99822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Garamond" panose="02020404030301010803"/>
                <a:ea typeface="+mn-ea"/>
                <a:cs typeface="B Lotus" panose="00000400000000000000" pitchFamily="2" charset="-78"/>
              </a:rPr>
              <a:t>طرح درس یکی از عوامل مؤثر و کلیدی در فرایند آموزش است</a:t>
            </a:r>
            <a:r>
              <a:rPr lang="fa-IR" sz="2400" dirty="0">
                <a:solidFill>
                  <a:prstClr val="black"/>
                </a:solidFill>
                <a:latin typeface="Garamond" panose="02020404030301010803"/>
                <a:cs typeface="B Lotus" panose="00000400000000000000" pitchFamily="2" charset="-78"/>
              </a:rPr>
              <a:t> و به نوعی پایه و اساس آموزش است.</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B Lotus" panose="00000400000000000000" pitchFamily="2" charset="-78"/>
            </a:endParaRPr>
          </a:p>
        </p:txBody>
      </p:sp>
      <p:sp>
        <p:nvSpPr>
          <p:cNvPr id="6" name="Rectangle 5"/>
          <p:cNvSpPr/>
          <p:nvPr/>
        </p:nvSpPr>
        <p:spPr>
          <a:xfrm>
            <a:off x="1003300" y="2690336"/>
            <a:ext cx="9893297"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Garamond" panose="02020404030301010803"/>
                <a:ea typeface="+mn-ea"/>
                <a:cs typeface="B Lotus" panose="00000400000000000000" pitchFamily="2" charset="-78"/>
              </a:rPr>
              <a:t>تدوین طرح درس از مراحل اساسی فعالیتهای قبل از تدریس برای هر مدرس است و میتواند تا حدود زیادی راهگشای وی برای ارائه ی آموزش مؤثر و با کیفیت بالاتر باشد.</a:t>
            </a:r>
          </a:p>
          <a:p>
            <a:pPr lvl="0" algn="just"/>
            <a:r>
              <a:rPr lang="fa-IR" sz="2400" dirty="0">
                <a:solidFill>
                  <a:prstClr val="black"/>
                </a:solidFill>
                <a:cs typeface="B Lotus" panose="00000400000000000000" pitchFamily="2" charset="-78"/>
              </a:rPr>
              <a:t> هدف اصلی از تهیه طرح درس سازماندهی فعالیت های آموزشی و ایجاد نقشه ای است که اقدامات منظم و منطقی معلم برای اجرای آموزش را در جریان کلاس نشان دهد.</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B Lotus" panose="00000400000000000000" pitchFamily="2" charset="-78"/>
            </a:endParaRPr>
          </a:p>
        </p:txBody>
      </p:sp>
      <p:sp>
        <p:nvSpPr>
          <p:cNvPr id="7" name="Rectangle 6"/>
          <p:cNvSpPr/>
          <p:nvPr/>
        </p:nvSpPr>
        <p:spPr>
          <a:xfrm>
            <a:off x="1003300" y="4420685"/>
            <a:ext cx="98932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Garamond" panose="02020404030301010803"/>
                <a:ea typeface="+mn-ea"/>
                <a:cs typeface="B Lotus" panose="00000400000000000000" pitchFamily="2" charset="-78"/>
              </a:rPr>
              <a:t>یکی از راههای غیرقابل انکار در ارتقای سطح آموزشی دانشجویان دانشگاههای علوم پزشکی است و اساتید با کمک طرح درس، مفاهیم و مطالب درسی را در کلاس به طور صحیح ارائه میدهند و متعاقباً دانشجویان نیز مفاهیم را بهتر درک میکنند. </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B Lotus" panose="00000400000000000000" pitchFamily="2" charset="-78"/>
            </a:endParaRPr>
          </a:p>
        </p:txBody>
      </p:sp>
    </p:spTree>
    <p:extLst>
      <p:ext uri="{BB962C8B-B14F-4D97-AF65-F5344CB8AC3E}">
        <p14:creationId xmlns:p14="http://schemas.microsoft.com/office/powerpoint/2010/main" val="171150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7935F85-F856-4073-AA31-53108260C18F}" type="slidenum">
              <a:rPr lang="fa-IR" smtClean="0"/>
              <a:t>8</a:t>
            </a:fld>
            <a:endParaRPr lang="fa-IR"/>
          </a:p>
        </p:txBody>
      </p:sp>
      <p:sp>
        <p:nvSpPr>
          <p:cNvPr id="5" name="Rectangle 4"/>
          <p:cNvSpPr/>
          <p:nvPr/>
        </p:nvSpPr>
        <p:spPr>
          <a:xfrm>
            <a:off x="1106107" y="2684705"/>
            <a:ext cx="10046037"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a-IR" sz="2400" dirty="0">
                <a:cs typeface="B Lotus" panose="00000400000000000000" pitchFamily="2" charset="-78"/>
              </a:rPr>
              <a:t>مطالعات پراکنده ای در مورد طرح درس در کشور به انجام رسیده است. اکثر این مطالعات طرح درس را از مهمترین ویژگیهای یک استاد توانمند عنوان کرده اند. (مظلومی و همکاران، صدیقی و همکاران، مبارکی و همکاران و....)</a:t>
            </a:r>
            <a:endParaRPr lang="en-US" dirty="0">
              <a:cs typeface="B Lotus" panose="00000400000000000000" pitchFamily="2" charset="-78"/>
            </a:endParaRPr>
          </a:p>
        </p:txBody>
      </p:sp>
      <p:sp>
        <p:nvSpPr>
          <p:cNvPr id="7" name="Rectangle 6"/>
          <p:cNvSpPr/>
          <p:nvPr/>
        </p:nvSpPr>
        <p:spPr>
          <a:xfrm>
            <a:off x="1056852" y="3967144"/>
            <a:ext cx="1014454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fa-IR" sz="2400" dirty="0">
                <a:solidFill>
                  <a:prstClr val="black">
                    <a:lumMod val="85000"/>
                    <a:lumOff val="15000"/>
                  </a:prstClr>
                </a:solidFill>
                <a:cs typeface="B Lotus" panose="00000400000000000000" pitchFamily="2" charset="-78"/>
              </a:rPr>
              <a:t>اما آنچه عملاً در وضعیت کنونی در مورد استفاده از طرح درس در نظام آموزش پزشکی کشور مشهود است این است که هنوز اهمیت طرح درس برای مدرسان و نیز دانشجویان به خوبی مشخص نگردیده است.</a:t>
            </a:r>
            <a:endParaRPr lang="en-US" sz="2400" dirty="0">
              <a:solidFill>
                <a:prstClr val="black">
                  <a:lumMod val="85000"/>
                  <a:lumOff val="15000"/>
                </a:prstClr>
              </a:solidFill>
              <a:cs typeface="B Lotus" panose="00000400000000000000" pitchFamily="2" charset="-78"/>
            </a:endParaRPr>
          </a:p>
        </p:txBody>
      </p:sp>
      <p:sp>
        <p:nvSpPr>
          <p:cNvPr id="8" name="Rectangle 7"/>
          <p:cNvSpPr/>
          <p:nvPr/>
        </p:nvSpPr>
        <p:spPr>
          <a:xfrm>
            <a:off x="1003130" y="5086423"/>
            <a:ext cx="1025198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a-IR" sz="2400" dirty="0">
                <a:solidFill>
                  <a:schemeClr val="bg1"/>
                </a:solidFill>
                <a:cs typeface="B Lotus" panose="00000400000000000000" pitchFamily="2" charset="-78"/>
              </a:rPr>
              <a:t>در اکثر موارد طرح درس در دانشگاههای علوم پزشکی به میزان کافی توسط کلیه مدرسان تدوین نمی شود و در مواردی هم که تدوین می شود یا به دانشجویان ارائه نمی شود و یا به طور مناسب به مرحله اجرا درنمی آید.</a:t>
            </a:r>
            <a:endParaRPr lang="en-US" sz="2400" dirty="0">
              <a:solidFill>
                <a:schemeClr val="bg1"/>
              </a:solidFill>
              <a:cs typeface="B Lotus" panose="00000400000000000000" pitchFamily="2" charset="-78"/>
            </a:endParaRPr>
          </a:p>
        </p:txBody>
      </p:sp>
      <p:sp>
        <p:nvSpPr>
          <p:cNvPr id="3" name="Rectangle 2"/>
          <p:cNvSpPr/>
          <p:nvPr/>
        </p:nvSpPr>
        <p:spPr>
          <a:xfrm>
            <a:off x="1106107" y="1612419"/>
            <a:ext cx="10046037" cy="830997"/>
          </a:xfrm>
          <a:prstGeom prst="rect">
            <a:avLst/>
          </a:prstGeom>
        </p:spPr>
        <p:txBody>
          <a:bodyPr wrap="square">
            <a:spAutoFit/>
          </a:bodyPr>
          <a:lstStyle/>
          <a:p>
            <a:pPr lvl="0" algn="just"/>
            <a:r>
              <a:rPr lang="fa-IR" sz="2400" dirty="0">
                <a:solidFill>
                  <a:prstClr val="black"/>
                </a:solidFill>
                <a:cs typeface="B Mitra" panose="00000400000000000000" pitchFamily="2" charset="-78"/>
              </a:rPr>
              <a:t>طرح درس یا </a:t>
            </a:r>
            <a:r>
              <a:rPr lang="en-US" sz="2400" dirty="0">
                <a:solidFill>
                  <a:prstClr val="black"/>
                </a:solidFill>
                <a:cs typeface="B Mitra" panose="00000400000000000000" pitchFamily="2" charset="-78"/>
              </a:rPr>
              <a:t>Lesson Plan ، </a:t>
            </a:r>
            <a:r>
              <a:rPr lang="fa-IR" sz="2400" dirty="0">
                <a:solidFill>
                  <a:prstClr val="black"/>
                </a:solidFill>
                <a:cs typeface="B Mitra" panose="00000400000000000000" pitchFamily="2" charset="-78"/>
              </a:rPr>
              <a:t>برنامه بسیار دقیقی است که برای توصیف جزئیات جریان آموزش در</a:t>
            </a:r>
            <a:r>
              <a:rPr lang="en-US" sz="2400" dirty="0">
                <a:solidFill>
                  <a:prstClr val="black"/>
                </a:solidFill>
                <a:cs typeface="B Mitra" panose="00000400000000000000" pitchFamily="2" charset="-78"/>
              </a:rPr>
              <a:t> </a:t>
            </a:r>
            <a:r>
              <a:rPr lang="fa-IR" sz="2400" dirty="0">
                <a:solidFill>
                  <a:prstClr val="black"/>
                </a:solidFill>
                <a:cs typeface="B Mitra" panose="00000400000000000000" pitchFamily="2" charset="-78"/>
              </a:rPr>
              <a:t>یک جلسه درس، توسط مدرس تدوین می شود. </a:t>
            </a:r>
          </a:p>
        </p:txBody>
      </p:sp>
      <p:sp>
        <p:nvSpPr>
          <p:cNvPr id="6" name="Title 5">
            <a:extLst>
              <a:ext uri="{FF2B5EF4-FFF2-40B4-BE49-F238E27FC236}">
                <a16:creationId xmlns:a16="http://schemas.microsoft.com/office/drawing/2014/main" id="{09456026-720B-C1EC-0284-94D249FE693D}"/>
              </a:ext>
            </a:extLst>
          </p:cNvPr>
          <p:cNvSpPr>
            <a:spLocks noGrp="1"/>
          </p:cNvSpPr>
          <p:nvPr>
            <p:ph type="title"/>
          </p:nvPr>
        </p:nvSpPr>
        <p:spPr/>
        <p:txBody>
          <a:bodyPr/>
          <a:lstStyle/>
          <a:p>
            <a:endParaRPr lang="fa-IR"/>
          </a:p>
        </p:txBody>
      </p:sp>
    </p:spTree>
    <p:extLst>
      <p:ext uri="{BB962C8B-B14F-4D97-AF65-F5344CB8AC3E}">
        <p14:creationId xmlns:p14="http://schemas.microsoft.com/office/powerpoint/2010/main" val="380559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2751668"/>
          </a:xfrm>
        </p:spPr>
        <p:style>
          <a:lnRef idx="1">
            <a:schemeClr val="dk1"/>
          </a:lnRef>
          <a:fillRef idx="2">
            <a:schemeClr val="dk1"/>
          </a:fillRef>
          <a:effectRef idx="1">
            <a:schemeClr val="dk1"/>
          </a:effectRef>
          <a:fontRef idx="minor">
            <a:schemeClr val="dk1"/>
          </a:fontRef>
        </p:style>
        <p:txBody>
          <a:bodyPr>
            <a:noAutofit/>
          </a:bodyPr>
          <a:lstStyle/>
          <a:p>
            <a:pPr algn="just" rtl="1"/>
            <a:r>
              <a:rPr lang="fa-IR" sz="3200" dirty="0">
                <a:cs typeface="B Lotus" panose="00000400000000000000" pitchFamily="2" charset="-78"/>
              </a:rPr>
              <a:t>طرح درس، مشابه طرح و نقشه ساختمان است. همان طور كه يك مهندس ساختمان پيش از ساختن يك بنا به تهيه نقشه آن مي پردازد، مدرس (آموزش دهنده) نيز بايد يك نقشه آموزشي طراحي كند كه در آن محتواي آموزش، روش آموزش، رسانه ها و و سايل كمك آموزشي پيش بيني شود و مطابق اين طرح به آموزش بپردازد.</a:t>
            </a:r>
            <a:endParaRPr lang="en-US" sz="3200"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7935F85-F856-4073-AA31-53108260C18F}" type="slidenum">
              <a:rPr kumimoji="0" lang="fa-IR" sz="1000" b="0" i="0" u="none" strike="noStrike" kern="1200" cap="none" spc="0" normalizeH="0" baseline="0" noProof="0" smtClean="0">
                <a:ln>
                  <a:noFill/>
                </a:ln>
                <a:solidFill>
                  <a:prstClr val="black"/>
                </a:solidFill>
                <a:effectLst/>
                <a:uLnTx/>
                <a:uFillTx/>
                <a:latin typeface="Garamond" panose="02020404030301010803"/>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fa-IR" sz="1000" b="0" i="0" u="none" strike="noStrike" kern="1200" cap="none" spc="0" normalizeH="0" baseline="0" noProof="0">
              <a:ln>
                <a:noFill/>
              </a:ln>
              <a:solidFill>
                <a:prstClr val="black"/>
              </a:solidFill>
              <a:effectLst/>
              <a:uLnTx/>
              <a:uFillTx/>
              <a:latin typeface="Garamond" panose="02020404030301010803"/>
              <a:ea typeface="+mn-ea"/>
              <a:cs typeface="Times New Roman" panose="02020603050405020304" pitchFamily="18" charset="0"/>
            </a:endParaRPr>
          </a:p>
        </p:txBody>
      </p:sp>
    </p:spTree>
    <p:extLst>
      <p:ext uri="{BB962C8B-B14F-4D97-AF65-F5344CB8AC3E}">
        <p14:creationId xmlns:p14="http://schemas.microsoft.com/office/powerpoint/2010/main" val="14934002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Organic</Template>
  <TotalTime>1727</TotalTime>
  <Words>1713</Words>
  <Application>Microsoft Office PowerPoint</Application>
  <PresentationFormat>Widescreen</PresentationFormat>
  <Paragraphs>251</Paragraphs>
  <Slides>32</Slides>
  <Notes>6</Notes>
  <HiddenSlides>0</HiddenSlides>
  <MMClips>0</MMClips>
  <ScaleCrop>false</ScaleCrop>
  <HeadingPairs>
    <vt:vector size="6" baseType="variant">
      <vt:variant>
        <vt:lpstr>Fonts Used</vt:lpstr>
      </vt:variant>
      <vt:variant>
        <vt:i4>27</vt:i4>
      </vt:variant>
      <vt:variant>
        <vt:lpstr>Theme</vt:lpstr>
      </vt:variant>
      <vt:variant>
        <vt:i4>3</vt:i4>
      </vt:variant>
      <vt:variant>
        <vt:lpstr>Slide Titles</vt:lpstr>
      </vt:variant>
      <vt:variant>
        <vt:i4>32</vt:i4>
      </vt:variant>
    </vt:vector>
  </HeadingPairs>
  <TitlesOfParts>
    <vt:vector size="62" baseType="lpstr">
      <vt:lpstr>__fkGroteskNeue_598ab8</vt:lpstr>
      <vt:lpstr>2  Nazanin</vt:lpstr>
      <vt:lpstr>2  Titr</vt:lpstr>
      <vt:lpstr>Arial</vt:lpstr>
      <vt:lpstr>B Badr</vt:lpstr>
      <vt:lpstr>B Homa</vt:lpstr>
      <vt:lpstr>B Lotus</vt:lpstr>
      <vt:lpstr>B Mitra</vt:lpstr>
      <vt:lpstr>B Nazanin</vt:lpstr>
      <vt:lpstr>B Titr</vt:lpstr>
      <vt:lpstr>Calibri</vt:lpstr>
      <vt:lpstr>Calibri Light</vt:lpstr>
      <vt:lpstr>Century Schoolbook</vt:lpstr>
      <vt:lpstr>Comic Sans MS</vt:lpstr>
      <vt:lpstr>Constantia</vt:lpstr>
      <vt:lpstr>Garamond</vt:lpstr>
      <vt:lpstr>Imprint MT Shadow</vt:lpstr>
      <vt:lpstr>IranNastaliq</vt:lpstr>
      <vt:lpstr>iransans</vt:lpstr>
      <vt:lpstr>iransans</vt:lpstr>
      <vt:lpstr>Nazanin</vt:lpstr>
      <vt:lpstr>Optima</vt:lpstr>
      <vt:lpstr>Tahoma</vt:lpstr>
      <vt:lpstr>Times New Roman</vt:lpstr>
      <vt:lpstr>Titr</vt:lpstr>
      <vt:lpstr>Wingdings</vt:lpstr>
      <vt:lpstr>Wingdings 2</vt:lpstr>
      <vt:lpstr>Office Theme</vt:lpstr>
      <vt:lpstr>Oriel</vt:lpstr>
      <vt:lpstr>1_Oriel</vt:lpstr>
      <vt:lpstr>PowerPoint Presentation</vt:lpstr>
      <vt:lpstr>PowerPoint Presentation</vt:lpstr>
      <vt:lpstr>فهرست</vt:lpstr>
      <vt:lpstr>PowerPoint Presentation</vt:lpstr>
      <vt:lpstr>نسل دانشگاه ها</vt:lpstr>
      <vt:lpstr>Examples:</vt:lpstr>
      <vt:lpstr>مقدمه</vt:lpstr>
      <vt:lpstr>PowerPoint Presentation</vt:lpstr>
      <vt:lpstr>PowerPoint Presentation</vt:lpstr>
      <vt:lpstr>History of Lesson Planning </vt:lpstr>
      <vt:lpstr>چرا نوشتن طرح درس مهم است؟</vt:lpstr>
      <vt:lpstr> </vt:lpstr>
      <vt:lpstr> </vt:lpstr>
      <vt:lpstr>مواردي كه در طرح درس بايستي رعايت نمود:</vt:lpstr>
      <vt:lpstr>طبقه بندي و تحليل هدف هاي صريح آموزشي در حيطه ي آموزشي</vt:lpstr>
      <vt:lpstr>PowerPoint Presentation</vt:lpstr>
      <vt:lpstr>PowerPoint Presentation</vt:lpstr>
      <vt:lpstr>طبقه بندی اهداف</vt:lpstr>
      <vt:lpstr>PowerPoint Presentation</vt:lpstr>
      <vt:lpstr>PowerPoint Presentation</vt:lpstr>
      <vt:lpstr>خصوصیات اهداف اختصاصي</vt:lpstr>
      <vt:lpstr>فعل رفتاری :</vt:lpstr>
      <vt:lpstr> </vt:lpstr>
      <vt:lpstr> </vt:lpstr>
      <vt:lpstr>سطوح یادگیری در حیطه شناختی </vt:lpstr>
      <vt:lpstr>سطوح حیطه شناختی (دانشی)</vt:lpstr>
      <vt:lpstr>PowerPoint Presentation</vt:lpstr>
      <vt:lpstr>سطوح حیطه عاطفی</vt:lpstr>
      <vt:lpstr>حیطة روانی _ حرکتی</vt:lpstr>
      <vt:lpstr>PowerPoint Presentation</vt:lpstr>
      <vt:lpstr>تشبیه حیطه های یادگیری  به اعضای بدن یک انسان</vt:lpstr>
      <vt:lpstr>تمرین در کلاس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کلاس معکوس</dc:title>
  <dc:creator>jalal</dc:creator>
  <cp:lastModifiedBy>Moein</cp:lastModifiedBy>
  <cp:revision>167</cp:revision>
  <dcterms:created xsi:type="dcterms:W3CDTF">2016-10-28T13:09:58Z</dcterms:created>
  <dcterms:modified xsi:type="dcterms:W3CDTF">2025-07-07T17:37:58Z</dcterms:modified>
</cp:coreProperties>
</file>