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5" r:id="rId1"/>
  </p:sldMasterIdLst>
  <p:notesMasterIdLst>
    <p:notesMasterId r:id="rId43"/>
  </p:notesMasterIdLst>
  <p:sldIdLst>
    <p:sldId id="622" r:id="rId2"/>
    <p:sldId id="563" r:id="rId3"/>
    <p:sldId id="623" r:id="rId4"/>
    <p:sldId id="649" r:id="rId5"/>
    <p:sldId id="650" r:id="rId6"/>
    <p:sldId id="651" r:id="rId7"/>
    <p:sldId id="686" r:id="rId8"/>
    <p:sldId id="652" r:id="rId9"/>
    <p:sldId id="653" r:id="rId10"/>
    <p:sldId id="654" r:id="rId11"/>
    <p:sldId id="655" r:id="rId12"/>
    <p:sldId id="656" r:id="rId13"/>
    <p:sldId id="657" r:id="rId14"/>
    <p:sldId id="606" r:id="rId15"/>
    <p:sldId id="607" r:id="rId16"/>
    <p:sldId id="608" r:id="rId17"/>
    <p:sldId id="609" r:id="rId18"/>
    <p:sldId id="658" r:id="rId19"/>
    <p:sldId id="659" r:id="rId20"/>
    <p:sldId id="610" r:id="rId21"/>
    <p:sldId id="687" r:id="rId22"/>
    <p:sldId id="611" r:id="rId23"/>
    <p:sldId id="612" r:id="rId24"/>
    <p:sldId id="613" r:id="rId25"/>
    <p:sldId id="614" r:id="rId26"/>
    <p:sldId id="615" r:id="rId27"/>
    <p:sldId id="616" r:id="rId28"/>
    <p:sldId id="660" r:id="rId29"/>
    <p:sldId id="661" r:id="rId30"/>
    <p:sldId id="663" r:id="rId31"/>
    <p:sldId id="664" r:id="rId32"/>
    <p:sldId id="665" r:id="rId33"/>
    <p:sldId id="666" r:id="rId34"/>
    <p:sldId id="667" r:id="rId35"/>
    <p:sldId id="692" r:id="rId36"/>
    <p:sldId id="689" r:id="rId37"/>
    <p:sldId id="688" r:id="rId38"/>
    <p:sldId id="690" r:id="rId39"/>
    <p:sldId id="693" r:id="rId40"/>
    <p:sldId id="694" r:id="rId41"/>
    <p:sldId id="621" r:id="rId42"/>
  </p:sldIdLst>
  <p:sldSz cx="9144000" cy="6858000" type="screen4x3"/>
  <p:notesSz cx="6858000" cy="9144000"/>
  <p:defaultTextStyle>
    <a:defPPr>
      <a:defRPr lang="fa-IR"/>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1" autoAdjust="0"/>
    <p:restoredTop sz="85636" autoAdjust="0"/>
  </p:normalViewPr>
  <p:slideViewPr>
    <p:cSldViewPr>
      <p:cViewPr varScale="1">
        <p:scale>
          <a:sx n="78" d="100"/>
          <a:sy n="78" d="100"/>
        </p:scale>
        <p:origin x="-1734" y="-90"/>
      </p:cViewPr>
      <p:guideLst>
        <p:guide orient="horz" pos="2160"/>
        <p:guide pos="2880"/>
      </p:guideLst>
    </p:cSldViewPr>
  </p:slideViewPr>
  <p:outlineViewPr>
    <p:cViewPr>
      <p:scale>
        <a:sx n="33" d="100"/>
        <a:sy n="33" d="100"/>
      </p:scale>
      <p:origin x="0" y="26724"/>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fontAlgn="auto">
              <a:spcBef>
                <a:spcPts val="0"/>
              </a:spcBef>
              <a:spcAft>
                <a:spcPts val="0"/>
              </a:spcAft>
              <a:defRPr sz="1200">
                <a:latin typeface="+mn-lt"/>
                <a:cs typeface="+mn-cs"/>
              </a:defRPr>
            </a:lvl1pPr>
          </a:lstStyle>
          <a:p>
            <a:pPr>
              <a:defRPr/>
            </a:pPr>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fontAlgn="auto">
              <a:spcBef>
                <a:spcPts val="0"/>
              </a:spcBef>
              <a:spcAft>
                <a:spcPts val="0"/>
              </a:spcAft>
              <a:defRPr sz="1200">
                <a:latin typeface="+mn-lt"/>
                <a:cs typeface="+mn-cs"/>
              </a:defRPr>
            </a:lvl1pPr>
          </a:lstStyle>
          <a:p>
            <a:pPr>
              <a:defRPr/>
            </a:pPr>
            <a:fld id="{85C54958-C5DB-467E-9DFB-125731F92D9F}" type="datetimeFigureOut">
              <a:rPr lang="fa-IR"/>
              <a:pPr>
                <a:defRPr/>
              </a:pPr>
              <a:t>21/05/1447</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fa-IR"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fontAlgn="auto">
              <a:spcBef>
                <a:spcPts val="0"/>
              </a:spcBef>
              <a:spcAft>
                <a:spcPts val="0"/>
              </a:spcAft>
              <a:defRPr sz="1200">
                <a:latin typeface="+mn-lt"/>
                <a:cs typeface="+mn-cs"/>
              </a:defRPr>
            </a:lvl1pPr>
          </a:lstStyle>
          <a:p>
            <a:pPr>
              <a:defRPr/>
            </a:pPr>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fontAlgn="auto">
              <a:spcBef>
                <a:spcPts val="0"/>
              </a:spcBef>
              <a:spcAft>
                <a:spcPts val="0"/>
              </a:spcAft>
              <a:defRPr sz="1200">
                <a:latin typeface="+mn-lt"/>
                <a:cs typeface="+mn-cs"/>
              </a:defRPr>
            </a:lvl1pPr>
          </a:lstStyle>
          <a:p>
            <a:pPr>
              <a:defRPr/>
            </a:pPr>
            <a:fld id="{26B23E57-8FAB-42AF-8A7C-58D899CB0E6C}" type="slidenum">
              <a:rPr lang="fa-IR"/>
              <a:pPr>
                <a:defRPr/>
              </a:pPr>
              <a:t>‹#›</a:t>
            </a:fld>
            <a:endParaRPr lang="fa-IR"/>
          </a:p>
        </p:txBody>
      </p:sp>
    </p:spTree>
    <p:extLst>
      <p:ext uri="{BB962C8B-B14F-4D97-AF65-F5344CB8AC3E}">
        <p14:creationId xmlns:p14="http://schemas.microsoft.com/office/powerpoint/2010/main" val="1838733660"/>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dirty="0" smtClean="0">
                <a:cs typeface="B Nazanin" panose="00000400000000000000" pitchFamily="2" charset="-78"/>
              </a:rPr>
              <a:t>آزمون‌های چند گزینه‌ای یکی از متداول‌ترین روش‌های ارزیابی در آموزش و یادگیری هستند. این آزمون‌ها می‌توانند به دو دسته کلی تقسیم شوند: آزمون‌های هنجار مرجع** و **آزمون‌های ملاک مرجع:</a:t>
            </a:r>
          </a:p>
          <a:p>
            <a:r>
              <a:rPr lang="fa-IR" dirty="0" smtClean="0">
                <a:cs typeface="B Nazanin" panose="00000400000000000000" pitchFamily="2" charset="-78"/>
              </a:rPr>
              <a:t>1. آزمون هنجار مرجع </a:t>
            </a:r>
            <a:r>
              <a:rPr lang="en-US" dirty="0" smtClean="0">
                <a:cs typeface="B Nazanin" panose="00000400000000000000" pitchFamily="2" charset="-78"/>
              </a:rPr>
              <a:t>Norm-Referenced Test </a:t>
            </a:r>
            <a:r>
              <a:rPr lang="fa-IR" dirty="0" smtClean="0">
                <a:cs typeface="B Nazanin" panose="00000400000000000000" pitchFamily="2" charset="-78"/>
              </a:rPr>
              <a:t>تعریف:آزمون هنجار مرجع به نوعی از آزمون‌ها اطلاق می‌شود که عملکرد فرد را نسبت به عملکرد دیگران در گروهی از افراد مقایسه می‌کند. این آزمون‌ها معمولاً برای تعیین جایگاه نسبی فرد در مقایسه با یک جمعیت مرجع طراحی می‌شوند. ویژگی‌ها:- **مقایسه نسبی:** نمره‌های این آزمون‌ها بر اساس توزیع نمرات در جمعیت مرجع تحلیل می‌شوند.- **هدف:** هدف این آزمون‌ها معمولاً شناسایی افراد برتر یا تعیین گروه‌هایی با عملکرد مشابه است.- **مثال‌ها:** آزمون‌های استانداردی مانند </a:t>
            </a:r>
            <a:r>
              <a:rPr lang="en-US" dirty="0" smtClean="0">
                <a:cs typeface="B Nazanin" panose="00000400000000000000" pitchFamily="2" charset="-78"/>
              </a:rPr>
              <a:t>SAT، ACT </a:t>
            </a:r>
            <a:r>
              <a:rPr lang="fa-IR" dirty="0" smtClean="0">
                <a:cs typeface="B Nazanin" panose="00000400000000000000" pitchFamily="2" charset="-78"/>
              </a:rPr>
              <a:t>و آزمون‌های ورودی مدارس خاص معمولاً از نوع هنجار مرجع هستند. کاربرد:آزمون‌های هنجار مرجع معمولاً برای:- مقایسه عملکرد دانش‌آموزان در مدارس مختلف- تعیین نیازهای آموزشی و بهبود برنامه‌های درسی- ارزیابی استعدادهای خاص استفاده می‌شوند2. **آزمون ملاک مرجع (</a:t>
            </a:r>
            <a:r>
              <a:rPr lang="en-US" dirty="0" smtClean="0">
                <a:cs typeface="B Nazanin" panose="00000400000000000000" pitchFamily="2" charset="-78"/>
              </a:rPr>
              <a:t>Criterion-Referenced Test) </a:t>
            </a:r>
            <a:r>
              <a:rPr lang="fa-IR" dirty="0" smtClean="0">
                <a:cs typeface="B Nazanin" panose="00000400000000000000" pitchFamily="2" charset="-78"/>
              </a:rPr>
              <a:t>تعریف:آزمون ملاک مرجع به نوعی از آزمون‌ها گفته می‌شود که عملکرد فرد را در مقایسه با یک مجموعه‌ای از معیارها یا اهداف خاص ارزیابی می‌کند. این آزمون‌ها به دنبال تعیین این هستند که آیا فرد یک مهارت یا دانش خاص را به‌خوبی فراگرفته است یا خیر. ویژگی‌ها:- **مقایسه با معیار:** در این آزمون‌ها، نمرات بر اساس معیارها یا استانداردهای مشخص ارزیابی می‌شوند، نه بر اساس توزیع نمرات دیگران.- **هدف:** هدف این آزمون‌ها معمولاً تعیین اینکه آیا فرد به سطح مشخصی از دانش یا مهارت دست یافته است یا خیر.- مثال‌ها:آزمون‌های پایانی درس‌ها، آزمون‌های مهارت‌های شغلی و آزمون‌های گواهینامه‌ها معمولاً از نوع ملاک مرجع هستند. کاربرد:آزمون‌های ملاک مرجع معمولاً برای:- ارزیابی توانایی‌های خاص و مهارت‌های شغلی- تعیین نیازهای آموزشی بر اساس نتایج به‌دست‌آمده- شناسایی نقاط ضعف و قوت در یادگیری دانش‌آموزان استفاده می‌شوند </a:t>
            </a:r>
            <a:r>
              <a:rPr lang="fa-IR" b="1" dirty="0" smtClean="0">
                <a:cs typeface="B Nazanin" panose="00000400000000000000" pitchFamily="2" charset="-78"/>
              </a:rPr>
              <a:t>نتیجه‌گیری:</a:t>
            </a:r>
            <a:r>
              <a:rPr lang="fa-IR" dirty="0" smtClean="0">
                <a:cs typeface="B Nazanin" panose="00000400000000000000" pitchFamily="2" charset="-78"/>
              </a:rPr>
              <a:t>هر دو نوع آزمون هنجار مرجع و ملاک مرجع در فرآیند آموزشی کاربرد دارند و هر کدام اهداف خاص خود را دنبال می‌کنند. آزمون‌های هنجار مرجع بیشتر بر مقایسه بین افراد تمرکز دارند، در حالی که آزمون‌های ملاک مرجع بر ارزیابی دستیابی به معیارهای خاص تأکید دارند. انتخاب نوع آزمون مناسب بستگی به اهداف ارزیابی و اطلاعات مورد نیاز دارد.</a:t>
            </a:r>
            <a:endParaRPr lang="fa-IR" dirty="0">
              <a:cs typeface="B Nazanin" panose="00000400000000000000" pitchFamily="2" charset="-78"/>
            </a:endParaRPr>
          </a:p>
        </p:txBody>
      </p:sp>
      <p:sp>
        <p:nvSpPr>
          <p:cNvPr id="4" name="Slide Number Placeholder 3"/>
          <p:cNvSpPr>
            <a:spLocks noGrp="1"/>
          </p:cNvSpPr>
          <p:nvPr>
            <p:ph type="sldNum" sz="quarter" idx="10"/>
          </p:nvPr>
        </p:nvSpPr>
        <p:spPr/>
        <p:txBody>
          <a:bodyPr/>
          <a:lstStyle/>
          <a:p>
            <a:pPr>
              <a:defRPr/>
            </a:pPr>
            <a:fld id="{26B23E57-8FAB-42AF-8A7C-58D899CB0E6C}" type="slidenum">
              <a:rPr lang="fa-IR" smtClean="0"/>
              <a:pPr>
                <a:defRPr/>
              </a:pPr>
              <a:t>5</a:t>
            </a:fld>
            <a:endParaRPr lang="fa-IR"/>
          </a:p>
        </p:txBody>
      </p:sp>
    </p:spTree>
    <p:extLst>
      <p:ext uri="{BB962C8B-B14F-4D97-AF65-F5344CB8AC3E}">
        <p14:creationId xmlns:p14="http://schemas.microsoft.com/office/powerpoint/2010/main" val="23813241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37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AB0BD3E-5BEB-446F-861B-7BA6E35217C1}" type="slidenum">
              <a:rPr lang="en-US" smtClean="0">
                <a:cs typeface="Arial" pitchFamily="34" charset="0"/>
              </a:rPr>
              <a:pPr fontAlgn="base">
                <a:spcBef>
                  <a:spcPct val="0"/>
                </a:spcBef>
                <a:spcAft>
                  <a:spcPct val="0"/>
                </a:spcAft>
                <a:defRPr/>
              </a:pPr>
              <a:t>31</a:t>
            </a:fld>
            <a:endParaRPr lang="en-US" smtClean="0">
              <a:cs typeface="Arial" pitchFamily="34" charset="0"/>
            </a:endParaRPr>
          </a:p>
        </p:txBody>
      </p:sp>
    </p:spTree>
    <p:extLst>
      <p:ext uri="{BB962C8B-B14F-4D97-AF65-F5344CB8AC3E}">
        <p14:creationId xmlns:p14="http://schemas.microsoft.com/office/powerpoint/2010/main" val="2555095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C152D4D-35F2-48D8-B222-BF18A946113E}" type="slidenum">
              <a:rPr lang="en-US" smtClean="0">
                <a:cs typeface="Arial" pitchFamily="34" charset="0"/>
              </a:rPr>
              <a:pPr fontAlgn="base">
                <a:spcBef>
                  <a:spcPct val="0"/>
                </a:spcBef>
                <a:spcAft>
                  <a:spcPct val="0"/>
                </a:spcAft>
                <a:defRPr/>
              </a:pPr>
              <a:t>33</a:t>
            </a:fld>
            <a:endParaRPr lang="en-US" smtClean="0">
              <a:cs typeface="Arial" pitchFamily="34" charset="0"/>
            </a:endParaRPr>
          </a:p>
        </p:txBody>
      </p:sp>
    </p:spTree>
    <p:extLst>
      <p:ext uri="{BB962C8B-B14F-4D97-AF65-F5344CB8AC3E}">
        <p14:creationId xmlns:p14="http://schemas.microsoft.com/office/powerpoint/2010/main" val="1692977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24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CBEF4B2-64AD-4821-B90A-F2638F33B00F}" type="slidenum">
              <a:rPr lang="en-US" smtClean="0">
                <a:cs typeface="Arial" pitchFamily="34" charset="0"/>
              </a:rPr>
              <a:pPr fontAlgn="base">
                <a:spcBef>
                  <a:spcPct val="0"/>
                </a:spcBef>
                <a:spcAft>
                  <a:spcPct val="0"/>
                </a:spcAft>
                <a:defRPr/>
              </a:pPr>
              <a:t>13</a:t>
            </a:fld>
            <a:endParaRPr lang="en-US" smtClean="0">
              <a:cs typeface="Arial" pitchFamily="34" charset="0"/>
            </a:endParaRPr>
          </a:p>
        </p:txBody>
      </p:sp>
    </p:spTree>
    <p:extLst>
      <p:ext uri="{BB962C8B-B14F-4D97-AF65-F5344CB8AC3E}">
        <p14:creationId xmlns:p14="http://schemas.microsoft.com/office/powerpoint/2010/main" val="978866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BF82644-6BAD-449D-920D-615775D9CF58}" type="slidenum">
              <a:rPr lang="en-US" smtClean="0">
                <a:cs typeface="Arial" pitchFamily="34" charset="0"/>
              </a:rPr>
              <a:pPr fontAlgn="base">
                <a:spcBef>
                  <a:spcPct val="0"/>
                </a:spcBef>
                <a:spcAft>
                  <a:spcPct val="0"/>
                </a:spcAft>
                <a:defRPr/>
              </a:pPr>
              <a:t>14</a:t>
            </a:fld>
            <a:endParaRPr lang="en-US" smtClean="0">
              <a:cs typeface="Arial" pitchFamily="34" charset="0"/>
            </a:endParaRPr>
          </a:p>
        </p:txBody>
      </p:sp>
    </p:spTree>
    <p:extLst>
      <p:ext uri="{BB962C8B-B14F-4D97-AF65-F5344CB8AC3E}">
        <p14:creationId xmlns:p14="http://schemas.microsoft.com/office/powerpoint/2010/main" val="2042424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45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5B864E6-3840-4FB3-A6B6-3397F4602C99}" type="slidenum">
              <a:rPr lang="en-US" smtClean="0">
                <a:cs typeface="Arial" pitchFamily="34" charset="0"/>
              </a:rPr>
              <a:pPr fontAlgn="base">
                <a:spcBef>
                  <a:spcPct val="0"/>
                </a:spcBef>
                <a:spcAft>
                  <a:spcPct val="0"/>
                </a:spcAft>
                <a:defRPr/>
              </a:pPr>
              <a:t>15</a:t>
            </a:fld>
            <a:endParaRPr lang="en-US" smtClean="0">
              <a:cs typeface="Arial" pitchFamily="34" charset="0"/>
            </a:endParaRPr>
          </a:p>
        </p:txBody>
      </p:sp>
    </p:spTree>
    <p:extLst>
      <p:ext uri="{BB962C8B-B14F-4D97-AF65-F5344CB8AC3E}">
        <p14:creationId xmlns:p14="http://schemas.microsoft.com/office/powerpoint/2010/main" val="4202154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55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521B66-891E-431E-B3A3-B8BC9158FD2B}" type="slidenum">
              <a:rPr lang="en-US" smtClean="0">
                <a:cs typeface="Arial" pitchFamily="34" charset="0"/>
              </a:rPr>
              <a:pPr fontAlgn="base">
                <a:spcBef>
                  <a:spcPct val="0"/>
                </a:spcBef>
                <a:spcAft>
                  <a:spcPct val="0"/>
                </a:spcAft>
                <a:defRPr/>
              </a:pPr>
              <a:t>20</a:t>
            </a:fld>
            <a:endParaRPr lang="en-US" smtClean="0">
              <a:cs typeface="Arial" pitchFamily="34" charset="0"/>
            </a:endParaRPr>
          </a:p>
        </p:txBody>
      </p:sp>
    </p:spTree>
    <p:extLst>
      <p:ext uri="{BB962C8B-B14F-4D97-AF65-F5344CB8AC3E}">
        <p14:creationId xmlns:p14="http://schemas.microsoft.com/office/powerpoint/2010/main" val="25826715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55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521B66-891E-431E-B3A3-B8BC9158FD2B}" type="slidenum">
              <a:rPr lang="en-US" smtClean="0">
                <a:cs typeface="Arial" pitchFamily="34" charset="0"/>
              </a:rPr>
              <a:pPr fontAlgn="base">
                <a:spcBef>
                  <a:spcPct val="0"/>
                </a:spcBef>
                <a:spcAft>
                  <a:spcPct val="0"/>
                </a:spcAft>
                <a:defRPr/>
              </a:pPr>
              <a:t>21</a:t>
            </a:fld>
            <a:endParaRPr lang="en-US" smtClean="0">
              <a:cs typeface="Arial" pitchFamily="34" charset="0"/>
            </a:endParaRPr>
          </a:p>
        </p:txBody>
      </p:sp>
    </p:spTree>
    <p:extLst>
      <p:ext uri="{BB962C8B-B14F-4D97-AF65-F5344CB8AC3E}">
        <p14:creationId xmlns:p14="http://schemas.microsoft.com/office/powerpoint/2010/main" val="1621452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87DF4CA-6EEB-427C-8489-5FC24F1F86B8}" type="slidenum">
              <a:rPr lang="en-US" smtClean="0">
                <a:cs typeface="Arial" pitchFamily="34" charset="0"/>
              </a:rPr>
              <a:pPr fontAlgn="base">
                <a:spcBef>
                  <a:spcPct val="0"/>
                </a:spcBef>
                <a:spcAft>
                  <a:spcPct val="0"/>
                </a:spcAft>
                <a:defRPr/>
              </a:pPr>
              <a:t>22</a:t>
            </a:fld>
            <a:endParaRPr lang="en-US" smtClean="0">
              <a:cs typeface="Arial" pitchFamily="34" charset="0"/>
            </a:endParaRPr>
          </a:p>
        </p:txBody>
      </p:sp>
    </p:spTree>
    <p:extLst>
      <p:ext uri="{BB962C8B-B14F-4D97-AF65-F5344CB8AC3E}">
        <p14:creationId xmlns:p14="http://schemas.microsoft.com/office/powerpoint/2010/main" val="82054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1C460F-DD90-4884-9523-295BA00CA62F}" type="slidenum">
              <a:rPr lang="en-US" smtClean="0">
                <a:cs typeface="Arial" pitchFamily="34" charset="0"/>
              </a:rPr>
              <a:pPr fontAlgn="base">
                <a:spcBef>
                  <a:spcPct val="0"/>
                </a:spcBef>
                <a:spcAft>
                  <a:spcPct val="0"/>
                </a:spcAft>
                <a:defRPr/>
              </a:pPr>
              <a:t>26</a:t>
            </a:fld>
            <a:endParaRPr lang="en-US" smtClean="0">
              <a:cs typeface="Arial" pitchFamily="34" charset="0"/>
            </a:endParaRPr>
          </a:p>
        </p:txBody>
      </p:sp>
    </p:spTree>
    <p:extLst>
      <p:ext uri="{BB962C8B-B14F-4D97-AF65-F5344CB8AC3E}">
        <p14:creationId xmlns:p14="http://schemas.microsoft.com/office/powerpoint/2010/main" val="811334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a:lstStyle/>
          <a:p>
            <a:pPr eaLnBrk="1" hangingPunct="1">
              <a:spcBef>
                <a:spcPct val="0"/>
              </a:spcBef>
            </a:pPr>
            <a:endParaRPr lang="fa-IR" smtClean="0"/>
          </a:p>
        </p:txBody>
      </p:sp>
      <p:sp>
        <p:nvSpPr>
          <p:cNvPr id="716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0910922-CE78-4B7A-BD67-4669BDF658F5}" type="slidenum">
              <a:rPr lang="en-US" smtClean="0">
                <a:cs typeface="Arial" pitchFamily="34" charset="0"/>
              </a:rPr>
              <a:pPr fontAlgn="base">
                <a:spcBef>
                  <a:spcPct val="0"/>
                </a:spcBef>
                <a:spcAft>
                  <a:spcPct val="0"/>
                </a:spcAft>
                <a:defRPr/>
              </a:pPr>
              <a:t>29</a:t>
            </a:fld>
            <a:endParaRPr lang="en-US" smtClean="0">
              <a:cs typeface="Arial" pitchFamily="34" charset="0"/>
            </a:endParaRPr>
          </a:p>
        </p:txBody>
      </p:sp>
    </p:spTree>
    <p:extLst>
      <p:ext uri="{BB962C8B-B14F-4D97-AF65-F5344CB8AC3E}">
        <p14:creationId xmlns:p14="http://schemas.microsoft.com/office/powerpoint/2010/main" val="3951354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8321F4-8657-4CDB-AD8F-50487888BA16}"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20" name="Footer Placeholder 19"/>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10" name="Slide Number Placeholder 9"/>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dirty="0">
              <a:ln>
                <a:noFill/>
              </a:ln>
              <a:solidFill>
                <a:srgbClr val="FFFFFF"/>
              </a:solidFill>
              <a:effectLst/>
              <a:uLnTx/>
              <a:uFillTx/>
              <a:latin typeface="Gill Sans MT"/>
              <a:ea typeface="+mn-ea"/>
              <a:cs typeface="+mn-cs"/>
            </a:endParaRP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ill Sans MT"/>
              <a:ea typeface="+mn-ea"/>
              <a:cs typeface="+mn-cs"/>
            </a:endParaRPr>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ill Sans MT"/>
              <a:ea typeface="+mn-ea"/>
              <a:cs typeface="+mn-cs"/>
            </a:endParaRPr>
          </a:p>
        </p:txBody>
      </p:sp>
    </p:spTree>
    <p:extLst>
      <p:ext uri="{BB962C8B-B14F-4D97-AF65-F5344CB8AC3E}">
        <p14:creationId xmlns:p14="http://schemas.microsoft.com/office/powerpoint/2010/main" val="3316342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588D443-D3CD-4327-AA23-BAFD8B7799ED}"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1385256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13FDED-9D1E-4A83-934D-896E6B6B3A45}"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25296102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fa-IR"/>
          </a:p>
        </p:txBody>
      </p:sp>
      <p:sp>
        <p:nvSpPr>
          <p:cNvPr id="3" name="Table Placeholder 2"/>
          <p:cNvSpPr>
            <a:spLocks noGrp="1"/>
          </p:cNvSpPr>
          <p:nvPr>
            <p:ph type="tbl" idx="1"/>
          </p:nvPr>
        </p:nvSpPr>
        <p:spPr>
          <a:xfrm>
            <a:off x="457200" y="1600200"/>
            <a:ext cx="8229600" cy="4525963"/>
          </a:xfrm>
        </p:spPr>
        <p:txBody>
          <a:bodyPr/>
          <a:lstStyle/>
          <a:p>
            <a:pPr lvl="0"/>
            <a:endParaRPr lang="fa-IR" noProof="0" smtClean="0"/>
          </a:p>
        </p:txBody>
      </p:sp>
      <p:sp>
        <p:nvSpPr>
          <p:cNvPr id="4" name="Rectangle 4"/>
          <p:cNvSpPr>
            <a:spLocks noGrp="1" noChangeArrowheads="1"/>
          </p:cNvSpPr>
          <p:nvPr>
            <p:ph type="dt" sz="half" idx="10"/>
          </p:nvPr>
        </p:nvSpPr>
        <p:spPr>
          <a:ln/>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47EC32D-0BFD-45BE-B27F-119169DE1EB6}"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102A0726-71F2-40BB-9BF3-42D5BCC4D16E}" type="slidenum">
              <a:rPr kumimoji="0" lang="ar-SA" sz="1200" b="0" i="0" u="none" strike="noStrike" kern="1200" cap="none" spc="0" normalizeH="0" baseline="0" noProof="0">
                <a:ln>
                  <a:noFill/>
                </a:ln>
                <a:solidFill>
                  <a:srgbClr val="E7DEC9">
                    <a:shade val="50000"/>
                    <a:satMod val="200000"/>
                  </a:srgbClr>
                </a:solidFill>
                <a:effectLst/>
                <a:uLnTx/>
                <a:uFillTx/>
                <a:latin typeface="Gill Sans MT"/>
                <a:ea typeface="+mn-ea"/>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18186120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两栏内容">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3143240" y="1071549"/>
            <a:ext cx="2857520" cy="4143404"/>
          </a:xfrm>
        </p:spPr>
        <p:txBody>
          <a:bodyPr rtlCol="0">
            <a:normAutofit/>
          </a:bodyPr>
          <a:lstStyle/>
          <a:p>
            <a:pPr lvl="0"/>
            <a:r>
              <a:rPr lang="en-US" altLang="zh-CN" noProof="0" smtClean="0"/>
              <a:t>Click icon to add picture</a:t>
            </a:r>
            <a:endParaRPr lang="zh-CN" altLang="en-US" noProof="0"/>
          </a:p>
        </p:txBody>
      </p:sp>
      <p:sp>
        <p:nvSpPr>
          <p:cNvPr id="12" name="图片占位符 8"/>
          <p:cNvSpPr>
            <a:spLocks noGrp="1"/>
          </p:cNvSpPr>
          <p:nvPr>
            <p:ph type="pic" sz="quarter" idx="12"/>
          </p:nvPr>
        </p:nvSpPr>
        <p:spPr>
          <a:xfrm>
            <a:off x="357158" y="1571615"/>
            <a:ext cx="2643206" cy="3143272"/>
          </a:xfrm>
        </p:spPr>
        <p:txBody>
          <a:bodyPr rtlCol="0">
            <a:normAutofit/>
          </a:bodyPr>
          <a:lstStyle/>
          <a:p>
            <a:pPr lvl="0"/>
            <a:r>
              <a:rPr lang="en-US" altLang="zh-CN" noProof="0" smtClean="0"/>
              <a:t>Click icon to add picture</a:t>
            </a:r>
            <a:endParaRPr lang="zh-CN" altLang="en-US" noProof="0"/>
          </a:p>
        </p:txBody>
      </p:sp>
      <p:sp>
        <p:nvSpPr>
          <p:cNvPr id="6" name="图片占位符 8"/>
          <p:cNvSpPr>
            <a:spLocks noGrp="1"/>
          </p:cNvSpPr>
          <p:nvPr>
            <p:ph type="pic" sz="quarter" idx="13"/>
          </p:nvPr>
        </p:nvSpPr>
        <p:spPr>
          <a:xfrm>
            <a:off x="6143636" y="1571615"/>
            <a:ext cx="2643206" cy="3143272"/>
          </a:xfrm>
        </p:spPr>
        <p:txBody>
          <a:bodyPr rtlCol="0">
            <a:normAutofit/>
          </a:bodyPr>
          <a:lstStyle/>
          <a:p>
            <a:pPr lvl="0"/>
            <a:r>
              <a:rPr lang="en-US" altLang="zh-CN" noProof="0" smtClean="0"/>
              <a:t>Click icon to add picture</a:t>
            </a:r>
            <a:endParaRPr lang="zh-CN" altLang="en-US" noProof="0"/>
          </a:p>
        </p:txBody>
      </p:sp>
    </p:spTree>
    <p:extLst>
      <p:ext uri="{BB962C8B-B14F-4D97-AF65-F5344CB8AC3E}">
        <p14:creationId xmlns:p14="http://schemas.microsoft.com/office/powerpoint/2010/main" val="3314758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992FBB6-7D65-4CA9-96FC-D241517DC38E}"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802351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247976-E50F-41C2-93A0-FC51709964E1}"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dirty="0">
              <a:ln>
                <a:noFill/>
              </a:ln>
              <a:solidFill>
                <a:srgbClr val="E7DEC9">
                  <a:shade val="50000"/>
                  <a:satMod val="200000"/>
                </a:srgbClr>
              </a:solidFill>
              <a:effectLst/>
              <a:uLnTx/>
              <a:uFillTx/>
              <a:latin typeface="Gill Sans MT"/>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E7DEC9">
                  <a:shade val="50000"/>
                  <a:satMod val="200000"/>
                </a:srgbClr>
              </a:solidFill>
              <a:effectLst/>
              <a:uLnTx/>
              <a:uFillTx/>
              <a:latin typeface="Gill Sans MT"/>
              <a:ea typeface="+mn-ea"/>
              <a:cs typeface="+mn-cs"/>
            </a:endParaRP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ill Sans MT"/>
              <a:ea typeface="+mn-ea"/>
              <a:cs typeface="+mn-cs"/>
            </a:endParaRPr>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Gill Sans MT"/>
              <a:ea typeface="+mn-ea"/>
              <a:cs typeface="+mn-cs"/>
            </a:endParaRPr>
          </a:p>
        </p:txBody>
      </p:sp>
    </p:spTree>
    <p:extLst>
      <p:ext uri="{BB962C8B-B14F-4D97-AF65-F5344CB8AC3E}">
        <p14:creationId xmlns:p14="http://schemas.microsoft.com/office/powerpoint/2010/main" val="1832189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98F126-3FE8-4F9E-99DA-1FFCFF14C160}"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7" name="Slide Number Placeholder 6"/>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3311642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6614B8-E318-4493-A74F-1D7B6BCA742D}"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9" name="Slide Number Placeholder 8"/>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3341408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1E0391-B316-411E-B402-8FFE67FBD952}"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4239170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1CA487-4108-4ECE-86D8-38C365FD199E}"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Tree>
    <p:extLst>
      <p:ext uri="{BB962C8B-B14F-4D97-AF65-F5344CB8AC3E}">
        <p14:creationId xmlns:p14="http://schemas.microsoft.com/office/powerpoint/2010/main" val="389909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AE90AC-3DBD-4325-8783-38325FC15063}"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7" name="Slide Number Placeholder 6"/>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1022767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7CCF01-CB02-42E9-B286-1510783186BF}"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dirty="0">
              <a:ln>
                <a:noFill/>
              </a:ln>
              <a:solidFill>
                <a:srgbClr val="E7DEC9">
                  <a:shade val="50000"/>
                  <a:satMod val="200000"/>
                </a:srgbClr>
              </a:solidFill>
              <a:effectLst/>
              <a:uLnTx/>
              <a:uFillTx/>
              <a:latin typeface="Gill Sans MT"/>
              <a:ea typeface="+mn-ea"/>
              <a:cs typeface="+mn-cs"/>
            </a:endParaRPr>
          </a:p>
        </p:txBody>
      </p:sp>
      <p:sp>
        <p:nvSpPr>
          <p:cNvPr id="7" name="Slide Number Placeholder 6"/>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E7DEC9">
                  <a:shade val="50000"/>
                  <a:satMod val="200000"/>
                </a:srgbClr>
              </a:solidFill>
              <a:effectLst/>
              <a:uLnTx/>
              <a:uFillTx/>
              <a:latin typeface="Gill Sans MT"/>
              <a:ea typeface="+mn-ea"/>
              <a:cs typeface="+mn-cs"/>
            </a:endParaRP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marR="0" lvl="0" indent="-283464" algn="l" defTabSz="914400" rtl="0" eaLnBrk="1" fontAlgn="auto" latinLnBrk="0" hangingPunct="1">
              <a:lnSpc>
                <a:spcPts val="3000"/>
              </a:lnSpc>
              <a:spcBef>
                <a:spcPts val="600"/>
              </a:spcBef>
              <a:spcAft>
                <a:spcPts val="0"/>
              </a:spcAft>
              <a:buClr>
                <a:srgbClr val="3891A7"/>
              </a:buClr>
              <a:buSzPct val="80000"/>
              <a:buFont typeface="Wingdings 2"/>
              <a:buNone/>
              <a:tabLst/>
              <a:defRPr/>
            </a:pPr>
            <a:endParaRPr kumimoji="0" lang="en-US" sz="3200" b="0" i="0" u="none" strike="noStrike" kern="1200" cap="none" spc="0" normalizeH="0" baseline="0" noProof="0">
              <a:ln>
                <a:noFill/>
              </a:ln>
              <a:solidFill>
                <a:prstClr val="black"/>
              </a:solidFill>
              <a:effectLst/>
              <a:uLnTx/>
              <a:uFillTx/>
              <a:latin typeface="Gill Sans M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a:ea typeface="+mn-ea"/>
              <a:cs typeface="+mn-cs"/>
            </a:endParaRP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3146417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tile tx="0" ty="0" sx="100000" sy="100000" flip="x" algn="l"/>
        </a:blipFill>
        <a:effectLst/>
      </p:bgPr>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marL="0" marR="0" lvl="0" indent="0" algn="r" defTabSz="914400" rtl="0" eaLnBrk="1" fontAlgn="auto" latinLnBrk="0" hangingPunct="1">
              <a:lnSpc>
                <a:spcPct val="100000"/>
              </a:lnSpc>
              <a:spcBef>
                <a:spcPts val="0"/>
              </a:spcBef>
              <a:spcAft>
                <a:spcPts val="0"/>
              </a:spcAft>
              <a:buClrTx/>
              <a:buSzTx/>
              <a:buFontTx/>
              <a:buNone/>
              <a:tabLst/>
              <a:defRPr/>
            </a:pPr>
            <a:fld id="{0F0690CC-F21C-41F2-84F3-FF15DE200EA4}" type="datetime1">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t>11/11/2025</a:t>
            </a:fld>
            <a:endParaRPr kumimoji="0" lang="en-US" sz="1400" b="0" i="0" u="none" strike="noStrike" kern="1200" cap="none" spc="0" normalizeH="0" baseline="0" noProof="0" dirty="0">
              <a:ln>
                <a:noFill/>
              </a:ln>
              <a:solidFill>
                <a:srgbClr val="4F271C"/>
              </a:solidFill>
              <a:effectLst/>
              <a:uLnTx/>
              <a:uFillTx/>
              <a:latin typeface="Gill Sans MT"/>
              <a:ea typeface="+mn-ea"/>
              <a:cs typeface="+mn-cs"/>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smtClean="0">
                <a:ln>
                  <a:noFill/>
                </a:ln>
                <a:solidFill>
                  <a:srgbClr val="4F271C"/>
                </a:solidFill>
                <a:effectLst/>
                <a:uLnTx/>
                <a:uFillTx/>
                <a:latin typeface="Gill Sans MT"/>
                <a:ea typeface="+mn-ea"/>
              </a:rPr>
              <a:t>Dr :Vaisi Raygani</a:t>
            </a:r>
            <a:endParaRPr kumimoji="0" lang="en-US" sz="1400" b="0" i="0" u="none" strike="noStrike" kern="1200" cap="none" spc="0" normalizeH="0" baseline="0" noProof="0" dirty="0">
              <a:ln>
                <a:noFill/>
              </a:ln>
              <a:solidFill>
                <a:srgbClr val="4F271C"/>
              </a:solidFill>
              <a:effectLst/>
              <a:uLnTx/>
              <a:uFillTx/>
              <a:latin typeface="Gill Sans MT"/>
              <a:ea typeface="+mn-ea"/>
              <a:cs typeface="+mn-cs"/>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dirty="0">
              <a:ln>
                <a:noFill/>
              </a:ln>
              <a:solidFill>
                <a:srgbClr val="FFFFFF"/>
              </a:solidFill>
              <a:effectLst/>
              <a:uLnTx/>
              <a:uFillTx/>
              <a:latin typeface="Gill Sans MT"/>
              <a:ea typeface="+mn-ea"/>
              <a:cs typeface="+mn-cs"/>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Tree>
    <p:extLst>
      <p:ext uri="{BB962C8B-B14F-4D97-AF65-F5344CB8AC3E}">
        <p14:creationId xmlns:p14="http://schemas.microsoft.com/office/powerpoint/2010/main" val="269670918"/>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85" r:id="rId13"/>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Freeform 2"/>
          <p:cNvSpPr>
            <a:spLocks/>
          </p:cNvSpPr>
          <p:nvPr/>
        </p:nvSpPr>
        <p:spPr bwMode="ltGray">
          <a:xfrm>
            <a:off x="4454129" y="1971675"/>
            <a:ext cx="2722959" cy="2466975"/>
          </a:xfrm>
          <a:custGeom>
            <a:avLst/>
            <a:gdLst>
              <a:gd name="T0" fmla="*/ 2147483646 w 2287"/>
              <a:gd name="T1" fmla="*/ 2147483646 h 2072"/>
              <a:gd name="T2" fmla="*/ 2147483646 w 2287"/>
              <a:gd name="T3" fmla="*/ 2147483646 h 2072"/>
              <a:gd name="T4" fmla="*/ 2147483646 w 2287"/>
              <a:gd name="T5" fmla="*/ 2147483646 h 2072"/>
              <a:gd name="T6" fmla="*/ 2147483646 w 2287"/>
              <a:gd name="T7" fmla="*/ 2147483646 h 2072"/>
              <a:gd name="T8" fmla="*/ 2147483646 w 2287"/>
              <a:gd name="T9" fmla="*/ 2147483646 h 2072"/>
              <a:gd name="T10" fmla="*/ 2147483646 w 2287"/>
              <a:gd name="T11" fmla="*/ 2147483646 h 2072"/>
              <a:gd name="T12" fmla="*/ 2147483646 w 2287"/>
              <a:gd name="T13" fmla="*/ 2147483646 h 2072"/>
              <a:gd name="T14" fmla="*/ 2147483646 w 2287"/>
              <a:gd name="T15" fmla="*/ 2147483646 h 2072"/>
              <a:gd name="T16" fmla="*/ 2147483646 w 2287"/>
              <a:gd name="T17" fmla="*/ 2147483646 h 2072"/>
              <a:gd name="T18" fmla="*/ 2147483646 w 2287"/>
              <a:gd name="T19" fmla="*/ 2147483646 h 2072"/>
              <a:gd name="T20" fmla="*/ 2147483646 w 2287"/>
              <a:gd name="T21" fmla="*/ 2147483646 h 2072"/>
              <a:gd name="T22" fmla="*/ 2147483646 w 2287"/>
              <a:gd name="T23" fmla="*/ 2147483646 h 2072"/>
              <a:gd name="T24" fmla="*/ 2147483646 w 2287"/>
              <a:gd name="T25" fmla="*/ 2147483646 h 2072"/>
              <a:gd name="T26" fmla="*/ 2147483646 w 2287"/>
              <a:gd name="T27" fmla="*/ 2147483646 h 2072"/>
              <a:gd name="T28" fmla="*/ 2147483646 w 2287"/>
              <a:gd name="T29" fmla="*/ 2147483646 h 2072"/>
              <a:gd name="T30" fmla="*/ 2147483646 w 2287"/>
              <a:gd name="T31" fmla="*/ 2147483646 h 2072"/>
              <a:gd name="T32" fmla="*/ 2147483646 w 2287"/>
              <a:gd name="T33" fmla="*/ 2147483646 h 2072"/>
              <a:gd name="T34" fmla="*/ 2147483646 w 2287"/>
              <a:gd name="T35" fmla="*/ 2147483646 h 2072"/>
              <a:gd name="T36" fmla="*/ 2147483646 w 2287"/>
              <a:gd name="T37" fmla="*/ 2147483646 h 2072"/>
              <a:gd name="T38" fmla="*/ 2147483646 w 2287"/>
              <a:gd name="T39" fmla="*/ 2147483646 h 2072"/>
              <a:gd name="T40" fmla="*/ 2147483646 w 2287"/>
              <a:gd name="T41" fmla="*/ 2147483646 h 2072"/>
              <a:gd name="T42" fmla="*/ 2147483646 w 2287"/>
              <a:gd name="T43" fmla="*/ 2147483646 h 2072"/>
              <a:gd name="T44" fmla="*/ 2147483646 w 2287"/>
              <a:gd name="T45" fmla="*/ 2147483646 h 2072"/>
              <a:gd name="T46" fmla="*/ 2147483646 w 2287"/>
              <a:gd name="T47" fmla="*/ 2147483646 h 2072"/>
              <a:gd name="T48" fmla="*/ 2147483646 w 2287"/>
              <a:gd name="T49" fmla="*/ 2147483646 h 2072"/>
              <a:gd name="T50" fmla="*/ 2147483646 w 2287"/>
              <a:gd name="T51" fmla="*/ 2147483646 h 2072"/>
              <a:gd name="T52" fmla="*/ 2147483646 w 2287"/>
              <a:gd name="T53" fmla="*/ 2147483646 h 2072"/>
              <a:gd name="T54" fmla="*/ 2147483646 w 2287"/>
              <a:gd name="T55" fmla="*/ 2147483646 h 2072"/>
              <a:gd name="T56" fmla="*/ 2147483646 w 2287"/>
              <a:gd name="T57" fmla="*/ 2147483646 h 2072"/>
              <a:gd name="T58" fmla="*/ 2147483646 w 2287"/>
              <a:gd name="T59" fmla="*/ 2147483646 h 2072"/>
              <a:gd name="T60" fmla="*/ 2147483646 w 2287"/>
              <a:gd name="T61" fmla="*/ 2147483646 h 207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287"/>
              <a:gd name="T94" fmla="*/ 0 h 2072"/>
              <a:gd name="T95" fmla="*/ 2287 w 2287"/>
              <a:gd name="T96" fmla="*/ 2072 h 2072"/>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287" h="2072">
                <a:moveTo>
                  <a:pt x="2282" y="5"/>
                </a:moveTo>
                <a:cubicBezTo>
                  <a:pt x="2277" y="0"/>
                  <a:pt x="2239" y="132"/>
                  <a:pt x="2197" y="203"/>
                </a:cubicBezTo>
                <a:cubicBezTo>
                  <a:pt x="2155" y="274"/>
                  <a:pt x="2126" y="345"/>
                  <a:pt x="2027" y="430"/>
                </a:cubicBezTo>
                <a:cubicBezTo>
                  <a:pt x="1928" y="515"/>
                  <a:pt x="1762" y="643"/>
                  <a:pt x="1602" y="714"/>
                </a:cubicBezTo>
                <a:cubicBezTo>
                  <a:pt x="1442" y="785"/>
                  <a:pt x="1224" y="827"/>
                  <a:pt x="1063" y="855"/>
                </a:cubicBezTo>
                <a:cubicBezTo>
                  <a:pt x="902" y="883"/>
                  <a:pt x="751" y="884"/>
                  <a:pt x="638" y="884"/>
                </a:cubicBezTo>
                <a:cubicBezTo>
                  <a:pt x="525" y="884"/>
                  <a:pt x="434" y="869"/>
                  <a:pt x="382" y="855"/>
                </a:cubicBezTo>
                <a:cubicBezTo>
                  <a:pt x="330" y="841"/>
                  <a:pt x="345" y="799"/>
                  <a:pt x="326" y="799"/>
                </a:cubicBezTo>
                <a:cubicBezTo>
                  <a:pt x="307" y="799"/>
                  <a:pt x="297" y="831"/>
                  <a:pt x="269" y="855"/>
                </a:cubicBezTo>
                <a:cubicBezTo>
                  <a:pt x="241" y="879"/>
                  <a:pt x="189" y="903"/>
                  <a:pt x="156" y="941"/>
                </a:cubicBezTo>
                <a:cubicBezTo>
                  <a:pt x="123" y="979"/>
                  <a:pt x="95" y="1025"/>
                  <a:pt x="71" y="1082"/>
                </a:cubicBezTo>
                <a:cubicBezTo>
                  <a:pt x="47" y="1139"/>
                  <a:pt x="25" y="1209"/>
                  <a:pt x="14" y="1281"/>
                </a:cubicBezTo>
                <a:cubicBezTo>
                  <a:pt x="3" y="1353"/>
                  <a:pt x="4" y="1386"/>
                  <a:pt x="3" y="1516"/>
                </a:cubicBezTo>
                <a:cubicBezTo>
                  <a:pt x="2" y="1646"/>
                  <a:pt x="0" y="2056"/>
                  <a:pt x="7" y="2064"/>
                </a:cubicBezTo>
                <a:cubicBezTo>
                  <a:pt x="14" y="2072"/>
                  <a:pt x="31" y="1694"/>
                  <a:pt x="42" y="1564"/>
                </a:cubicBezTo>
                <a:cubicBezTo>
                  <a:pt x="53" y="1434"/>
                  <a:pt x="62" y="1356"/>
                  <a:pt x="71" y="1281"/>
                </a:cubicBezTo>
                <a:cubicBezTo>
                  <a:pt x="80" y="1206"/>
                  <a:pt x="85" y="1149"/>
                  <a:pt x="99" y="1111"/>
                </a:cubicBezTo>
                <a:cubicBezTo>
                  <a:pt x="113" y="1073"/>
                  <a:pt x="132" y="1068"/>
                  <a:pt x="156" y="1054"/>
                </a:cubicBezTo>
                <a:cubicBezTo>
                  <a:pt x="180" y="1040"/>
                  <a:pt x="213" y="1026"/>
                  <a:pt x="241" y="1026"/>
                </a:cubicBezTo>
                <a:cubicBezTo>
                  <a:pt x="269" y="1026"/>
                  <a:pt x="307" y="1045"/>
                  <a:pt x="326" y="1054"/>
                </a:cubicBezTo>
                <a:cubicBezTo>
                  <a:pt x="345" y="1063"/>
                  <a:pt x="340" y="1087"/>
                  <a:pt x="354" y="1082"/>
                </a:cubicBezTo>
                <a:cubicBezTo>
                  <a:pt x="368" y="1077"/>
                  <a:pt x="383" y="1031"/>
                  <a:pt x="411" y="1026"/>
                </a:cubicBezTo>
                <a:cubicBezTo>
                  <a:pt x="439" y="1021"/>
                  <a:pt x="449" y="1049"/>
                  <a:pt x="524" y="1054"/>
                </a:cubicBezTo>
                <a:cubicBezTo>
                  <a:pt x="599" y="1059"/>
                  <a:pt x="755" y="1064"/>
                  <a:pt x="864" y="1054"/>
                </a:cubicBezTo>
                <a:cubicBezTo>
                  <a:pt x="973" y="1044"/>
                  <a:pt x="1048" y="1035"/>
                  <a:pt x="1176" y="997"/>
                </a:cubicBezTo>
                <a:cubicBezTo>
                  <a:pt x="1304" y="959"/>
                  <a:pt x="1516" y="880"/>
                  <a:pt x="1630" y="827"/>
                </a:cubicBezTo>
                <a:cubicBezTo>
                  <a:pt x="1744" y="774"/>
                  <a:pt x="1795" y="724"/>
                  <a:pt x="1861" y="677"/>
                </a:cubicBezTo>
                <a:cubicBezTo>
                  <a:pt x="1927" y="630"/>
                  <a:pt x="1981" y="590"/>
                  <a:pt x="2027" y="544"/>
                </a:cubicBezTo>
                <a:cubicBezTo>
                  <a:pt x="2073" y="498"/>
                  <a:pt x="2107" y="454"/>
                  <a:pt x="2140" y="402"/>
                </a:cubicBezTo>
                <a:cubicBezTo>
                  <a:pt x="2173" y="350"/>
                  <a:pt x="2201" y="298"/>
                  <a:pt x="2225" y="232"/>
                </a:cubicBezTo>
                <a:cubicBezTo>
                  <a:pt x="2249" y="166"/>
                  <a:pt x="2287" y="10"/>
                  <a:pt x="2282" y="5"/>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23" name="Freeform 3"/>
          <p:cNvSpPr>
            <a:spLocks/>
          </p:cNvSpPr>
          <p:nvPr/>
        </p:nvSpPr>
        <p:spPr bwMode="ltGray">
          <a:xfrm>
            <a:off x="6563916" y="2939655"/>
            <a:ext cx="213122" cy="264319"/>
          </a:xfrm>
          <a:custGeom>
            <a:avLst/>
            <a:gdLst>
              <a:gd name="T0" fmla="*/ 2147483646 w 179"/>
              <a:gd name="T1" fmla="*/ 2147483646 h 222"/>
              <a:gd name="T2" fmla="*/ 0 w 179"/>
              <a:gd name="T3" fmla="*/ 2147483646 h 222"/>
              <a:gd name="T4" fmla="*/ 2147483646 w 179"/>
              <a:gd name="T5" fmla="*/ 2147483646 h 222"/>
              <a:gd name="T6" fmla="*/ 2147483646 w 179"/>
              <a:gd name="T7" fmla="*/ 2147483646 h 222"/>
              <a:gd name="T8" fmla="*/ 2147483646 w 179"/>
              <a:gd name="T9" fmla="*/ 2147483646 h 222"/>
              <a:gd name="T10" fmla="*/ 2147483646 w 179"/>
              <a:gd name="T11" fmla="*/ 2147483646 h 222"/>
              <a:gd name="T12" fmla="*/ 2147483646 w 179"/>
              <a:gd name="T13" fmla="*/ 2147483646 h 222"/>
              <a:gd name="T14" fmla="*/ 0 60000 65536"/>
              <a:gd name="T15" fmla="*/ 0 60000 65536"/>
              <a:gd name="T16" fmla="*/ 0 60000 65536"/>
              <a:gd name="T17" fmla="*/ 0 60000 65536"/>
              <a:gd name="T18" fmla="*/ 0 60000 65536"/>
              <a:gd name="T19" fmla="*/ 0 60000 65536"/>
              <a:gd name="T20" fmla="*/ 0 60000 65536"/>
              <a:gd name="T21" fmla="*/ 0 w 179"/>
              <a:gd name="T22" fmla="*/ 0 h 222"/>
              <a:gd name="T23" fmla="*/ 179 w 179"/>
              <a:gd name="T24" fmla="*/ 222 h 22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9" h="222">
                <a:moveTo>
                  <a:pt x="56" y="14"/>
                </a:moveTo>
                <a:cubicBezTo>
                  <a:pt x="33" y="28"/>
                  <a:pt x="0" y="128"/>
                  <a:pt x="0" y="156"/>
                </a:cubicBezTo>
                <a:cubicBezTo>
                  <a:pt x="0" y="184"/>
                  <a:pt x="42" y="175"/>
                  <a:pt x="56" y="184"/>
                </a:cubicBezTo>
                <a:cubicBezTo>
                  <a:pt x="70" y="193"/>
                  <a:pt x="66" y="222"/>
                  <a:pt x="85" y="213"/>
                </a:cubicBezTo>
                <a:cubicBezTo>
                  <a:pt x="104" y="204"/>
                  <a:pt x="161" y="152"/>
                  <a:pt x="170" y="128"/>
                </a:cubicBezTo>
                <a:cubicBezTo>
                  <a:pt x="179" y="104"/>
                  <a:pt x="155" y="90"/>
                  <a:pt x="141" y="71"/>
                </a:cubicBezTo>
                <a:cubicBezTo>
                  <a:pt x="127" y="52"/>
                  <a:pt x="79" y="0"/>
                  <a:pt x="56" y="14"/>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24" name="Freeform 4"/>
          <p:cNvSpPr>
            <a:spLocks/>
          </p:cNvSpPr>
          <p:nvPr/>
        </p:nvSpPr>
        <p:spPr bwMode="ltGray">
          <a:xfrm>
            <a:off x="3317081" y="1584722"/>
            <a:ext cx="2371725" cy="2071688"/>
          </a:xfrm>
          <a:custGeom>
            <a:avLst/>
            <a:gdLst>
              <a:gd name="T0" fmla="*/ 2147483646 w 1992"/>
              <a:gd name="T1" fmla="*/ 2147483646 h 1740"/>
              <a:gd name="T2" fmla="*/ 2147483646 w 1992"/>
              <a:gd name="T3" fmla="*/ 2147483646 h 1740"/>
              <a:gd name="T4" fmla="*/ 2147483646 w 1992"/>
              <a:gd name="T5" fmla="*/ 2147483646 h 1740"/>
              <a:gd name="T6" fmla="*/ 2147483646 w 1992"/>
              <a:gd name="T7" fmla="*/ 2147483646 h 1740"/>
              <a:gd name="T8" fmla="*/ 2147483646 w 1992"/>
              <a:gd name="T9" fmla="*/ 2147483646 h 1740"/>
              <a:gd name="T10" fmla="*/ 2147483646 w 1992"/>
              <a:gd name="T11" fmla="*/ 2147483646 h 1740"/>
              <a:gd name="T12" fmla="*/ 2147483646 w 1992"/>
              <a:gd name="T13" fmla="*/ 2147483646 h 1740"/>
              <a:gd name="T14" fmla="*/ 2147483646 w 1992"/>
              <a:gd name="T15" fmla="*/ 2147483646 h 1740"/>
              <a:gd name="T16" fmla="*/ 2147483646 w 1992"/>
              <a:gd name="T17" fmla="*/ 2147483646 h 1740"/>
              <a:gd name="T18" fmla="*/ 2147483646 w 1992"/>
              <a:gd name="T19" fmla="*/ 2147483646 h 1740"/>
              <a:gd name="T20" fmla="*/ 2147483646 w 1992"/>
              <a:gd name="T21" fmla="*/ 2147483646 h 1740"/>
              <a:gd name="T22" fmla="*/ 2147483646 w 1992"/>
              <a:gd name="T23" fmla="*/ 2147483646 h 1740"/>
              <a:gd name="T24" fmla="*/ 2147483646 w 1992"/>
              <a:gd name="T25" fmla="*/ 2147483646 h 1740"/>
              <a:gd name="T26" fmla="*/ 2147483646 w 1992"/>
              <a:gd name="T27" fmla="*/ 2147483646 h 1740"/>
              <a:gd name="T28" fmla="*/ 2147483646 w 1992"/>
              <a:gd name="T29" fmla="*/ 2147483646 h 1740"/>
              <a:gd name="T30" fmla="*/ 2147483646 w 1992"/>
              <a:gd name="T31" fmla="*/ 2147483646 h 1740"/>
              <a:gd name="T32" fmla="*/ 2147483646 w 1992"/>
              <a:gd name="T33" fmla="*/ 2147483646 h 1740"/>
              <a:gd name="T34" fmla="*/ 2147483646 w 1992"/>
              <a:gd name="T35" fmla="*/ 2147483646 h 1740"/>
              <a:gd name="T36" fmla="*/ 2147483646 w 1992"/>
              <a:gd name="T37" fmla="*/ 2147483646 h 1740"/>
              <a:gd name="T38" fmla="*/ 2147483646 w 1992"/>
              <a:gd name="T39" fmla="*/ 2147483646 h 1740"/>
              <a:gd name="T40" fmla="*/ 2147483646 w 1992"/>
              <a:gd name="T41" fmla="*/ 2147483646 h 1740"/>
              <a:gd name="T42" fmla="*/ 2147483646 w 1992"/>
              <a:gd name="T43" fmla="*/ 2147483646 h 1740"/>
              <a:gd name="T44" fmla="*/ 2147483646 w 1992"/>
              <a:gd name="T45" fmla="*/ 2147483646 h 1740"/>
              <a:gd name="T46" fmla="*/ 2147483646 w 1992"/>
              <a:gd name="T47" fmla="*/ 2147483646 h 1740"/>
              <a:gd name="T48" fmla="*/ 2147483646 w 1992"/>
              <a:gd name="T49" fmla="*/ 2147483646 h 1740"/>
              <a:gd name="T50" fmla="*/ 2147483646 w 1992"/>
              <a:gd name="T51" fmla="*/ 2147483646 h 1740"/>
              <a:gd name="T52" fmla="*/ 2147483646 w 1992"/>
              <a:gd name="T53" fmla="*/ 2147483646 h 1740"/>
              <a:gd name="T54" fmla="*/ 2147483646 w 1992"/>
              <a:gd name="T55" fmla="*/ 2147483646 h 1740"/>
              <a:gd name="T56" fmla="*/ 2147483646 w 1992"/>
              <a:gd name="T57" fmla="*/ 2147483646 h 1740"/>
              <a:gd name="T58" fmla="*/ 2147483646 w 1992"/>
              <a:gd name="T59" fmla="*/ 2147483646 h 1740"/>
              <a:gd name="T60" fmla="*/ 2147483646 w 1992"/>
              <a:gd name="T61" fmla="*/ 2147483646 h 1740"/>
              <a:gd name="T62" fmla="*/ 2147483646 w 1992"/>
              <a:gd name="T63" fmla="*/ 2147483646 h 1740"/>
              <a:gd name="T64" fmla="*/ 2147483646 w 1992"/>
              <a:gd name="T65" fmla="*/ 2147483646 h 1740"/>
              <a:gd name="T66" fmla="*/ 2147483646 w 1992"/>
              <a:gd name="T67" fmla="*/ 2147483646 h 1740"/>
              <a:gd name="T68" fmla="*/ 2147483646 w 1992"/>
              <a:gd name="T69" fmla="*/ 2147483646 h 1740"/>
              <a:gd name="T70" fmla="*/ 2147483646 w 1992"/>
              <a:gd name="T71" fmla="*/ 2147483646 h 1740"/>
              <a:gd name="T72" fmla="*/ 2147483646 w 1992"/>
              <a:gd name="T73" fmla="*/ 2147483646 h 1740"/>
              <a:gd name="T74" fmla="*/ 2147483646 w 1992"/>
              <a:gd name="T75" fmla="*/ 2147483646 h 1740"/>
              <a:gd name="T76" fmla="*/ 2147483646 w 1992"/>
              <a:gd name="T77" fmla="*/ 2147483646 h 1740"/>
              <a:gd name="T78" fmla="*/ 2147483646 w 1992"/>
              <a:gd name="T79" fmla="*/ 2147483646 h 1740"/>
              <a:gd name="T80" fmla="*/ 2147483646 w 1992"/>
              <a:gd name="T81" fmla="*/ 2147483646 h 1740"/>
              <a:gd name="T82" fmla="*/ 2147483646 w 1992"/>
              <a:gd name="T83" fmla="*/ 2147483646 h 1740"/>
              <a:gd name="T84" fmla="*/ 2147483646 w 1992"/>
              <a:gd name="T85" fmla="*/ 2147483646 h 1740"/>
              <a:gd name="T86" fmla="*/ 2147483646 w 1992"/>
              <a:gd name="T87" fmla="*/ 2147483646 h 174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992"/>
              <a:gd name="T133" fmla="*/ 0 h 1740"/>
              <a:gd name="T134" fmla="*/ 1992 w 1992"/>
              <a:gd name="T135" fmla="*/ 1740 h 174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992" h="1740">
                <a:moveTo>
                  <a:pt x="1763" y="358"/>
                </a:moveTo>
                <a:cubicBezTo>
                  <a:pt x="1782" y="337"/>
                  <a:pt x="1873" y="252"/>
                  <a:pt x="1906" y="205"/>
                </a:cubicBezTo>
                <a:cubicBezTo>
                  <a:pt x="1939" y="158"/>
                  <a:pt x="1947" y="106"/>
                  <a:pt x="1961" y="75"/>
                </a:cubicBezTo>
                <a:cubicBezTo>
                  <a:pt x="1975" y="44"/>
                  <a:pt x="1988" y="0"/>
                  <a:pt x="1990" y="18"/>
                </a:cubicBezTo>
                <a:cubicBezTo>
                  <a:pt x="1992" y="36"/>
                  <a:pt x="1973" y="125"/>
                  <a:pt x="1970" y="181"/>
                </a:cubicBezTo>
                <a:cubicBezTo>
                  <a:pt x="1967" y="237"/>
                  <a:pt x="1971" y="300"/>
                  <a:pt x="1970" y="357"/>
                </a:cubicBezTo>
                <a:cubicBezTo>
                  <a:pt x="1969" y="414"/>
                  <a:pt x="1966" y="455"/>
                  <a:pt x="1962" y="521"/>
                </a:cubicBezTo>
                <a:cubicBezTo>
                  <a:pt x="1958" y="587"/>
                  <a:pt x="1958" y="688"/>
                  <a:pt x="1948" y="751"/>
                </a:cubicBezTo>
                <a:cubicBezTo>
                  <a:pt x="1938" y="814"/>
                  <a:pt x="1919" y="862"/>
                  <a:pt x="1904" y="897"/>
                </a:cubicBezTo>
                <a:cubicBezTo>
                  <a:pt x="1889" y="932"/>
                  <a:pt x="1874" y="942"/>
                  <a:pt x="1860" y="961"/>
                </a:cubicBezTo>
                <a:cubicBezTo>
                  <a:pt x="1846" y="980"/>
                  <a:pt x="1840" y="988"/>
                  <a:pt x="1819" y="1010"/>
                </a:cubicBezTo>
                <a:cubicBezTo>
                  <a:pt x="1798" y="1032"/>
                  <a:pt x="1767" y="1081"/>
                  <a:pt x="1734" y="1095"/>
                </a:cubicBezTo>
                <a:cubicBezTo>
                  <a:pt x="1701" y="1109"/>
                  <a:pt x="1648" y="1101"/>
                  <a:pt x="1621" y="1095"/>
                </a:cubicBezTo>
                <a:cubicBezTo>
                  <a:pt x="1594" y="1089"/>
                  <a:pt x="1585" y="1071"/>
                  <a:pt x="1570" y="1057"/>
                </a:cubicBezTo>
                <a:cubicBezTo>
                  <a:pt x="1555" y="1043"/>
                  <a:pt x="1542" y="1033"/>
                  <a:pt x="1530" y="1013"/>
                </a:cubicBezTo>
                <a:cubicBezTo>
                  <a:pt x="1518" y="993"/>
                  <a:pt x="1503" y="960"/>
                  <a:pt x="1498" y="934"/>
                </a:cubicBezTo>
                <a:cubicBezTo>
                  <a:pt x="1493" y="908"/>
                  <a:pt x="1489" y="905"/>
                  <a:pt x="1501" y="859"/>
                </a:cubicBezTo>
                <a:cubicBezTo>
                  <a:pt x="1513" y="813"/>
                  <a:pt x="1540" y="714"/>
                  <a:pt x="1569" y="656"/>
                </a:cubicBezTo>
                <a:cubicBezTo>
                  <a:pt x="1598" y="598"/>
                  <a:pt x="1641" y="545"/>
                  <a:pt x="1678" y="509"/>
                </a:cubicBezTo>
                <a:cubicBezTo>
                  <a:pt x="1715" y="473"/>
                  <a:pt x="1763" y="459"/>
                  <a:pt x="1791" y="443"/>
                </a:cubicBezTo>
                <a:cubicBezTo>
                  <a:pt x="1819" y="427"/>
                  <a:pt x="1839" y="398"/>
                  <a:pt x="1848" y="415"/>
                </a:cubicBezTo>
                <a:cubicBezTo>
                  <a:pt x="1857" y="432"/>
                  <a:pt x="1847" y="515"/>
                  <a:pt x="1847" y="548"/>
                </a:cubicBezTo>
                <a:cubicBezTo>
                  <a:pt x="1847" y="581"/>
                  <a:pt x="1853" y="574"/>
                  <a:pt x="1848" y="613"/>
                </a:cubicBezTo>
                <a:cubicBezTo>
                  <a:pt x="1843" y="652"/>
                  <a:pt x="1833" y="727"/>
                  <a:pt x="1819" y="784"/>
                </a:cubicBezTo>
                <a:cubicBezTo>
                  <a:pt x="1805" y="841"/>
                  <a:pt x="1783" y="918"/>
                  <a:pt x="1763" y="954"/>
                </a:cubicBezTo>
                <a:cubicBezTo>
                  <a:pt x="1743" y="990"/>
                  <a:pt x="1718" y="992"/>
                  <a:pt x="1698" y="1001"/>
                </a:cubicBezTo>
                <a:cubicBezTo>
                  <a:pt x="1678" y="1010"/>
                  <a:pt x="1659" y="1012"/>
                  <a:pt x="1642" y="1009"/>
                </a:cubicBezTo>
                <a:cubicBezTo>
                  <a:pt x="1625" y="1006"/>
                  <a:pt x="1611" y="972"/>
                  <a:pt x="1593" y="982"/>
                </a:cubicBezTo>
                <a:cubicBezTo>
                  <a:pt x="1575" y="992"/>
                  <a:pt x="1555" y="1048"/>
                  <a:pt x="1536" y="1067"/>
                </a:cubicBezTo>
                <a:cubicBezTo>
                  <a:pt x="1517" y="1086"/>
                  <a:pt x="1498" y="1090"/>
                  <a:pt x="1479" y="1095"/>
                </a:cubicBezTo>
                <a:cubicBezTo>
                  <a:pt x="1460" y="1100"/>
                  <a:pt x="1442" y="1100"/>
                  <a:pt x="1423" y="1095"/>
                </a:cubicBezTo>
                <a:cubicBezTo>
                  <a:pt x="1404" y="1090"/>
                  <a:pt x="1387" y="1075"/>
                  <a:pt x="1366" y="1067"/>
                </a:cubicBezTo>
                <a:cubicBezTo>
                  <a:pt x="1345" y="1059"/>
                  <a:pt x="1329" y="1046"/>
                  <a:pt x="1298" y="1049"/>
                </a:cubicBezTo>
                <a:cubicBezTo>
                  <a:pt x="1267" y="1052"/>
                  <a:pt x="1213" y="1068"/>
                  <a:pt x="1182" y="1085"/>
                </a:cubicBezTo>
                <a:cubicBezTo>
                  <a:pt x="1151" y="1102"/>
                  <a:pt x="1136" y="1130"/>
                  <a:pt x="1111" y="1152"/>
                </a:cubicBezTo>
                <a:cubicBezTo>
                  <a:pt x="1086" y="1174"/>
                  <a:pt x="1062" y="1189"/>
                  <a:pt x="1034" y="1217"/>
                </a:cubicBezTo>
                <a:cubicBezTo>
                  <a:pt x="1006" y="1245"/>
                  <a:pt x="976" y="1280"/>
                  <a:pt x="941" y="1322"/>
                </a:cubicBezTo>
                <a:cubicBezTo>
                  <a:pt x="906" y="1364"/>
                  <a:pt x="862" y="1427"/>
                  <a:pt x="824" y="1469"/>
                </a:cubicBezTo>
                <a:cubicBezTo>
                  <a:pt x="786" y="1511"/>
                  <a:pt x="761" y="1540"/>
                  <a:pt x="714" y="1577"/>
                </a:cubicBezTo>
                <a:cubicBezTo>
                  <a:pt x="667" y="1614"/>
                  <a:pt x="609" y="1664"/>
                  <a:pt x="544" y="1691"/>
                </a:cubicBezTo>
                <a:cubicBezTo>
                  <a:pt x="479" y="1718"/>
                  <a:pt x="393" y="1740"/>
                  <a:pt x="322" y="1740"/>
                </a:cubicBezTo>
                <a:cubicBezTo>
                  <a:pt x="251" y="1740"/>
                  <a:pt x="166" y="1718"/>
                  <a:pt x="118" y="1691"/>
                </a:cubicBezTo>
                <a:cubicBezTo>
                  <a:pt x="70" y="1664"/>
                  <a:pt x="52" y="1624"/>
                  <a:pt x="33" y="1577"/>
                </a:cubicBezTo>
                <a:cubicBezTo>
                  <a:pt x="14" y="1530"/>
                  <a:pt x="0" y="1454"/>
                  <a:pt x="5" y="1407"/>
                </a:cubicBezTo>
                <a:cubicBezTo>
                  <a:pt x="10" y="1360"/>
                  <a:pt x="48" y="1322"/>
                  <a:pt x="62" y="1294"/>
                </a:cubicBezTo>
                <a:cubicBezTo>
                  <a:pt x="76" y="1266"/>
                  <a:pt x="95" y="1227"/>
                  <a:pt x="90" y="1237"/>
                </a:cubicBezTo>
                <a:cubicBezTo>
                  <a:pt x="85" y="1247"/>
                  <a:pt x="43" y="1315"/>
                  <a:pt x="34" y="1353"/>
                </a:cubicBezTo>
                <a:cubicBezTo>
                  <a:pt x="25" y="1391"/>
                  <a:pt x="24" y="1422"/>
                  <a:pt x="33" y="1464"/>
                </a:cubicBezTo>
                <a:cubicBezTo>
                  <a:pt x="42" y="1506"/>
                  <a:pt x="60" y="1571"/>
                  <a:pt x="90" y="1606"/>
                </a:cubicBezTo>
                <a:cubicBezTo>
                  <a:pt x="120" y="1641"/>
                  <a:pt x="176" y="1659"/>
                  <a:pt x="214" y="1673"/>
                </a:cubicBezTo>
                <a:cubicBezTo>
                  <a:pt x="252" y="1687"/>
                  <a:pt x="286" y="1687"/>
                  <a:pt x="316" y="1690"/>
                </a:cubicBezTo>
                <a:cubicBezTo>
                  <a:pt x="346" y="1693"/>
                  <a:pt x="371" y="1695"/>
                  <a:pt x="394" y="1693"/>
                </a:cubicBezTo>
                <a:cubicBezTo>
                  <a:pt x="417" y="1691"/>
                  <a:pt x="421" y="1695"/>
                  <a:pt x="454" y="1681"/>
                </a:cubicBezTo>
                <a:cubicBezTo>
                  <a:pt x="487" y="1667"/>
                  <a:pt x="550" y="1637"/>
                  <a:pt x="595" y="1609"/>
                </a:cubicBezTo>
                <a:cubicBezTo>
                  <a:pt x="640" y="1581"/>
                  <a:pt x="690" y="1539"/>
                  <a:pt x="722" y="1510"/>
                </a:cubicBezTo>
                <a:cubicBezTo>
                  <a:pt x="754" y="1481"/>
                  <a:pt x="754" y="1480"/>
                  <a:pt x="790" y="1435"/>
                </a:cubicBezTo>
                <a:cubicBezTo>
                  <a:pt x="826" y="1390"/>
                  <a:pt x="897" y="1294"/>
                  <a:pt x="941" y="1237"/>
                </a:cubicBezTo>
                <a:cubicBezTo>
                  <a:pt x="985" y="1180"/>
                  <a:pt x="1022" y="1134"/>
                  <a:pt x="1054" y="1095"/>
                </a:cubicBezTo>
                <a:cubicBezTo>
                  <a:pt x="1086" y="1056"/>
                  <a:pt x="1104" y="1026"/>
                  <a:pt x="1134" y="1001"/>
                </a:cubicBezTo>
                <a:cubicBezTo>
                  <a:pt x="1164" y="976"/>
                  <a:pt x="1210" y="958"/>
                  <a:pt x="1234" y="945"/>
                </a:cubicBezTo>
                <a:cubicBezTo>
                  <a:pt x="1258" y="932"/>
                  <a:pt x="1254" y="930"/>
                  <a:pt x="1281" y="925"/>
                </a:cubicBezTo>
                <a:cubicBezTo>
                  <a:pt x="1308" y="920"/>
                  <a:pt x="1356" y="908"/>
                  <a:pt x="1394" y="913"/>
                </a:cubicBezTo>
                <a:cubicBezTo>
                  <a:pt x="1432" y="918"/>
                  <a:pt x="1480" y="947"/>
                  <a:pt x="1508" y="954"/>
                </a:cubicBezTo>
                <a:cubicBezTo>
                  <a:pt x="1536" y="961"/>
                  <a:pt x="1550" y="963"/>
                  <a:pt x="1564" y="954"/>
                </a:cubicBezTo>
                <a:cubicBezTo>
                  <a:pt x="1578" y="945"/>
                  <a:pt x="1584" y="916"/>
                  <a:pt x="1593" y="897"/>
                </a:cubicBezTo>
                <a:cubicBezTo>
                  <a:pt x="1602" y="878"/>
                  <a:pt x="1612" y="854"/>
                  <a:pt x="1621" y="840"/>
                </a:cubicBezTo>
                <a:cubicBezTo>
                  <a:pt x="1630" y="826"/>
                  <a:pt x="1640" y="812"/>
                  <a:pt x="1649" y="812"/>
                </a:cubicBezTo>
                <a:cubicBezTo>
                  <a:pt x="1658" y="812"/>
                  <a:pt x="1664" y="831"/>
                  <a:pt x="1678" y="840"/>
                </a:cubicBezTo>
                <a:cubicBezTo>
                  <a:pt x="1692" y="849"/>
                  <a:pt x="1717" y="875"/>
                  <a:pt x="1734" y="869"/>
                </a:cubicBezTo>
                <a:cubicBezTo>
                  <a:pt x="1751" y="863"/>
                  <a:pt x="1772" y="837"/>
                  <a:pt x="1779" y="805"/>
                </a:cubicBezTo>
                <a:cubicBezTo>
                  <a:pt x="1786" y="773"/>
                  <a:pt x="1776" y="716"/>
                  <a:pt x="1779" y="677"/>
                </a:cubicBezTo>
                <a:cubicBezTo>
                  <a:pt x="1782" y="638"/>
                  <a:pt x="1787" y="607"/>
                  <a:pt x="1794" y="573"/>
                </a:cubicBezTo>
                <a:cubicBezTo>
                  <a:pt x="1801" y="539"/>
                  <a:pt x="1827" y="483"/>
                  <a:pt x="1819" y="472"/>
                </a:cubicBezTo>
                <a:cubicBezTo>
                  <a:pt x="1811" y="461"/>
                  <a:pt x="1779" y="478"/>
                  <a:pt x="1746" y="505"/>
                </a:cubicBezTo>
                <a:cubicBezTo>
                  <a:pt x="1713" y="532"/>
                  <a:pt x="1658" y="580"/>
                  <a:pt x="1623" y="636"/>
                </a:cubicBezTo>
                <a:cubicBezTo>
                  <a:pt x="1588" y="692"/>
                  <a:pt x="1548" y="780"/>
                  <a:pt x="1536" y="840"/>
                </a:cubicBezTo>
                <a:cubicBezTo>
                  <a:pt x="1524" y="900"/>
                  <a:pt x="1531" y="959"/>
                  <a:pt x="1550" y="997"/>
                </a:cubicBezTo>
                <a:cubicBezTo>
                  <a:pt x="1569" y="1035"/>
                  <a:pt x="1609" y="1069"/>
                  <a:pt x="1649" y="1067"/>
                </a:cubicBezTo>
                <a:cubicBezTo>
                  <a:pt x="1689" y="1065"/>
                  <a:pt x="1751" y="1023"/>
                  <a:pt x="1791" y="982"/>
                </a:cubicBezTo>
                <a:cubicBezTo>
                  <a:pt x="1831" y="941"/>
                  <a:pt x="1866" y="891"/>
                  <a:pt x="1888" y="819"/>
                </a:cubicBezTo>
                <a:cubicBezTo>
                  <a:pt x="1910" y="747"/>
                  <a:pt x="1915" y="621"/>
                  <a:pt x="1921" y="548"/>
                </a:cubicBezTo>
                <a:cubicBezTo>
                  <a:pt x="1927" y="475"/>
                  <a:pt x="1920" y="422"/>
                  <a:pt x="1922" y="381"/>
                </a:cubicBezTo>
                <a:cubicBezTo>
                  <a:pt x="1924" y="340"/>
                  <a:pt x="1930" y="330"/>
                  <a:pt x="1933" y="302"/>
                </a:cubicBezTo>
                <a:cubicBezTo>
                  <a:pt x="1936" y="274"/>
                  <a:pt x="1947" y="208"/>
                  <a:pt x="1938" y="213"/>
                </a:cubicBezTo>
                <a:cubicBezTo>
                  <a:pt x="1929" y="218"/>
                  <a:pt x="1891" y="306"/>
                  <a:pt x="1876" y="330"/>
                </a:cubicBezTo>
                <a:cubicBezTo>
                  <a:pt x="1861" y="354"/>
                  <a:pt x="1861" y="355"/>
                  <a:pt x="1848" y="358"/>
                </a:cubicBezTo>
                <a:cubicBezTo>
                  <a:pt x="1835" y="361"/>
                  <a:pt x="1811" y="346"/>
                  <a:pt x="1797" y="346"/>
                </a:cubicBezTo>
                <a:cubicBezTo>
                  <a:pt x="1783" y="346"/>
                  <a:pt x="1770" y="356"/>
                  <a:pt x="1763" y="358"/>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25" name="Freeform 5"/>
          <p:cNvSpPr>
            <a:spLocks/>
          </p:cNvSpPr>
          <p:nvPr/>
        </p:nvSpPr>
        <p:spPr bwMode="ltGray">
          <a:xfrm>
            <a:off x="5178029" y="1797845"/>
            <a:ext cx="75009" cy="221456"/>
          </a:xfrm>
          <a:custGeom>
            <a:avLst/>
            <a:gdLst>
              <a:gd name="T0" fmla="*/ 2147483646 w 63"/>
              <a:gd name="T1" fmla="*/ 2147483646 h 186"/>
              <a:gd name="T2" fmla="*/ 2147483646 w 63"/>
              <a:gd name="T3" fmla="*/ 2147483646 h 186"/>
              <a:gd name="T4" fmla="*/ 2147483646 w 63"/>
              <a:gd name="T5" fmla="*/ 2147483646 h 186"/>
              <a:gd name="T6" fmla="*/ 2147483646 w 63"/>
              <a:gd name="T7" fmla="*/ 2147483646 h 186"/>
              <a:gd name="T8" fmla="*/ 2147483646 w 63"/>
              <a:gd name="T9" fmla="*/ 2147483646 h 186"/>
              <a:gd name="T10" fmla="*/ 2147483646 w 63"/>
              <a:gd name="T11" fmla="*/ 2147483646 h 186"/>
              <a:gd name="T12" fmla="*/ 2147483646 w 63"/>
              <a:gd name="T13" fmla="*/ 2147483646 h 186"/>
              <a:gd name="T14" fmla="*/ 0 60000 65536"/>
              <a:gd name="T15" fmla="*/ 0 60000 65536"/>
              <a:gd name="T16" fmla="*/ 0 60000 65536"/>
              <a:gd name="T17" fmla="*/ 0 60000 65536"/>
              <a:gd name="T18" fmla="*/ 0 60000 65536"/>
              <a:gd name="T19" fmla="*/ 0 60000 65536"/>
              <a:gd name="T20" fmla="*/ 0 60000 65536"/>
              <a:gd name="T21" fmla="*/ 0 w 63"/>
              <a:gd name="T22" fmla="*/ 0 h 186"/>
              <a:gd name="T23" fmla="*/ 63 w 63"/>
              <a:gd name="T24" fmla="*/ 186 h 1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3" h="186">
                <a:moveTo>
                  <a:pt x="58" y="9"/>
                </a:moveTo>
                <a:cubicBezTo>
                  <a:pt x="53" y="0"/>
                  <a:pt x="37" y="18"/>
                  <a:pt x="30" y="38"/>
                </a:cubicBezTo>
                <a:cubicBezTo>
                  <a:pt x="23" y="58"/>
                  <a:pt x="23" y="107"/>
                  <a:pt x="19" y="131"/>
                </a:cubicBezTo>
                <a:cubicBezTo>
                  <a:pt x="15" y="155"/>
                  <a:pt x="0" y="182"/>
                  <a:pt x="3" y="184"/>
                </a:cubicBezTo>
                <a:cubicBezTo>
                  <a:pt x="6" y="186"/>
                  <a:pt x="27" y="161"/>
                  <a:pt x="36" y="146"/>
                </a:cubicBezTo>
                <a:cubicBezTo>
                  <a:pt x="45" y="131"/>
                  <a:pt x="54" y="117"/>
                  <a:pt x="58" y="94"/>
                </a:cubicBezTo>
                <a:cubicBezTo>
                  <a:pt x="62" y="71"/>
                  <a:pt x="63" y="18"/>
                  <a:pt x="58" y="9"/>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26" name="Freeform 6"/>
          <p:cNvSpPr>
            <a:spLocks/>
          </p:cNvSpPr>
          <p:nvPr/>
        </p:nvSpPr>
        <p:spPr bwMode="ltGray">
          <a:xfrm>
            <a:off x="5143501" y="2043113"/>
            <a:ext cx="136922" cy="171450"/>
          </a:xfrm>
          <a:custGeom>
            <a:avLst/>
            <a:gdLst>
              <a:gd name="T0" fmla="*/ 2147483646 w 115"/>
              <a:gd name="T1" fmla="*/ 2147483646 h 144"/>
              <a:gd name="T2" fmla="*/ 2147483646 w 115"/>
              <a:gd name="T3" fmla="*/ 2147483646 h 144"/>
              <a:gd name="T4" fmla="*/ 2147483646 w 115"/>
              <a:gd name="T5" fmla="*/ 2147483646 h 144"/>
              <a:gd name="T6" fmla="*/ 2147483646 w 115"/>
              <a:gd name="T7" fmla="*/ 2147483646 h 144"/>
              <a:gd name="T8" fmla="*/ 2147483646 w 115"/>
              <a:gd name="T9" fmla="*/ 2147483646 h 144"/>
              <a:gd name="T10" fmla="*/ 2147483646 w 115"/>
              <a:gd name="T11" fmla="*/ 2147483646 h 144"/>
              <a:gd name="T12" fmla="*/ 2147483646 w 115"/>
              <a:gd name="T13" fmla="*/ 2147483646 h 144"/>
              <a:gd name="T14" fmla="*/ 2147483646 w 115"/>
              <a:gd name="T15" fmla="*/ 2147483646 h 144"/>
              <a:gd name="T16" fmla="*/ 2147483646 w 115"/>
              <a:gd name="T17" fmla="*/ 2147483646 h 144"/>
              <a:gd name="T18" fmla="*/ 2147483646 w 115"/>
              <a:gd name="T19" fmla="*/ 2147483646 h 144"/>
              <a:gd name="T20" fmla="*/ 2147483646 w 115"/>
              <a:gd name="T21" fmla="*/ 2147483646 h 144"/>
              <a:gd name="T22" fmla="*/ 2147483646 w 115"/>
              <a:gd name="T23" fmla="*/ 2147483646 h 144"/>
              <a:gd name="T24" fmla="*/ 2147483646 w 115"/>
              <a:gd name="T25" fmla="*/ 2147483646 h 144"/>
              <a:gd name="T26" fmla="*/ 2147483646 w 115"/>
              <a:gd name="T27" fmla="*/ 2147483646 h 144"/>
              <a:gd name="T28" fmla="*/ 2147483646 w 115"/>
              <a:gd name="T29" fmla="*/ 2147483646 h 144"/>
              <a:gd name="T30" fmla="*/ 2147483646 w 115"/>
              <a:gd name="T31" fmla="*/ 2147483646 h 14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
              <a:gd name="T49" fmla="*/ 0 h 144"/>
              <a:gd name="T50" fmla="*/ 115 w 115"/>
              <a:gd name="T51" fmla="*/ 144 h 1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 h="144">
                <a:moveTo>
                  <a:pt x="87" y="2"/>
                </a:moveTo>
                <a:cubicBezTo>
                  <a:pt x="83" y="0"/>
                  <a:pt x="92" y="33"/>
                  <a:pt x="92" y="45"/>
                </a:cubicBezTo>
                <a:cubicBezTo>
                  <a:pt x="92" y="57"/>
                  <a:pt x="91" y="69"/>
                  <a:pt x="86" y="74"/>
                </a:cubicBezTo>
                <a:cubicBezTo>
                  <a:pt x="81" y="79"/>
                  <a:pt x="67" y="72"/>
                  <a:pt x="60" y="75"/>
                </a:cubicBezTo>
                <a:cubicBezTo>
                  <a:pt x="53" y="78"/>
                  <a:pt x="47" y="88"/>
                  <a:pt x="42" y="95"/>
                </a:cubicBezTo>
                <a:cubicBezTo>
                  <a:pt x="37" y="102"/>
                  <a:pt x="34" y="116"/>
                  <a:pt x="30" y="115"/>
                </a:cubicBezTo>
                <a:cubicBezTo>
                  <a:pt x="26" y="114"/>
                  <a:pt x="16" y="97"/>
                  <a:pt x="15" y="86"/>
                </a:cubicBezTo>
                <a:cubicBezTo>
                  <a:pt x="14" y="75"/>
                  <a:pt x="23" y="51"/>
                  <a:pt x="21" y="51"/>
                </a:cubicBezTo>
                <a:cubicBezTo>
                  <a:pt x="19" y="51"/>
                  <a:pt x="4" y="75"/>
                  <a:pt x="2" y="87"/>
                </a:cubicBezTo>
                <a:cubicBezTo>
                  <a:pt x="0" y="99"/>
                  <a:pt x="3" y="117"/>
                  <a:pt x="8" y="126"/>
                </a:cubicBezTo>
                <a:cubicBezTo>
                  <a:pt x="13" y="135"/>
                  <a:pt x="23" y="144"/>
                  <a:pt x="30" y="143"/>
                </a:cubicBezTo>
                <a:cubicBezTo>
                  <a:pt x="37" y="142"/>
                  <a:pt x="45" y="125"/>
                  <a:pt x="51" y="117"/>
                </a:cubicBezTo>
                <a:cubicBezTo>
                  <a:pt x="57" y="109"/>
                  <a:pt x="60" y="95"/>
                  <a:pt x="66" y="95"/>
                </a:cubicBezTo>
                <a:cubicBezTo>
                  <a:pt x="72" y="95"/>
                  <a:pt x="79" y="121"/>
                  <a:pt x="87" y="115"/>
                </a:cubicBezTo>
                <a:cubicBezTo>
                  <a:pt x="95" y="109"/>
                  <a:pt x="115" y="77"/>
                  <a:pt x="115" y="58"/>
                </a:cubicBezTo>
                <a:cubicBezTo>
                  <a:pt x="115" y="39"/>
                  <a:pt x="92" y="4"/>
                  <a:pt x="87" y="2"/>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27" name="Freeform 7"/>
          <p:cNvSpPr>
            <a:spLocks/>
          </p:cNvSpPr>
          <p:nvPr/>
        </p:nvSpPr>
        <p:spPr bwMode="ltGray">
          <a:xfrm>
            <a:off x="4011216" y="1551385"/>
            <a:ext cx="1033463" cy="1481138"/>
          </a:xfrm>
          <a:custGeom>
            <a:avLst/>
            <a:gdLst>
              <a:gd name="T0" fmla="*/ 2147483646 w 868"/>
              <a:gd name="T1" fmla="*/ 2147483646 h 1244"/>
              <a:gd name="T2" fmla="*/ 2147483646 w 868"/>
              <a:gd name="T3" fmla="*/ 2147483646 h 1244"/>
              <a:gd name="T4" fmla="*/ 2147483646 w 868"/>
              <a:gd name="T5" fmla="*/ 2147483646 h 1244"/>
              <a:gd name="T6" fmla="*/ 2147483646 w 868"/>
              <a:gd name="T7" fmla="*/ 2147483646 h 1244"/>
              <a:gd name="T8" fmla="*/ 2147483646 w 868"/>
              <a:gd name="T9" fmla="*/ 2147483646 h 1244"/>
              <a:gd name="T10" fmla="*/ 2147483646 w 868"/>
              <a:gd name="T11" fmla="*/ 2147483646 h 1244"/>
              <a:gd name="T12" fmla="*/ 2147483646 w 868"/>
              <a:gd name="T13" fmla="*/ 2147483646 h 1244"/>
              <a:gd name="T14" fmla="*/ 2147483646 w 868"/>
              <a:gd name="T15" fmla="*/ 2147483646 h 1244"/>
              <a:gd name="T16" fmla="*/ 2147483646 w 868"/>
              <a:gd name="T17" fmla="*/ 2147483646 h 1244"/>
              <a:gd name="T18" fmla="*/ 2147483646 w 868"/>
              <a:gd name="T19" fmla="*/ 2147483646 h 1244"/>
              <a:gd name="T20" fmla="*/ 2147483646 w 868"/>
              <a:gd name="T21" fmla="*/ 2147483646 h 1244"/>
              <a:gd name="T22" fmla="*/ 2147483646 w 868"/>
              <a:gd name="T23" fmla="*/ 2147483646 h 1244"/>
              <a:gd name="T24" fmla="*/ 2147483646 w 868"/>
              <a:gd name="T25" fmla="*/ 2147483646 h 1244"/>
              <a:gd name="T26" fmla="*/ 2147483646 w 868"/>
              <a:gd name="T27" fmla="*/ 2147483646 h 1244"/>
              <a:gd name="T28" fmla="*/ 2147483646 w 868"/>
              <a:gd name="T29" fmla="*/ 2147483646 h 1244"/>
              <a:gd name="T30" fmla="*/ 2147483646 w 868"/>
              <a:gd name="T31" fmla="*/ 2147483646 h 1244"/>
              <a:gd name="T32" fmla="*/ 2147483646 w 868"/>
              <a:gd name="T33" fmla="*/ 2147483646 h 1244"/>
              <a:gd name="T34" fmla="*/ 2147483646 w 868"/>
              <a:gd name="T35" fmla="*/ 2147483646 h 1244"/>
              <a:gd name="T36" fmla="*/ 2147483646 w 868"/>
              <a:gd name="T37" fmla="*/ 2147483646 h 1244"/>
              <a:gd name="T38" fmla="*/ 2147483646 w 868"/>
              <a:gd name="T39" fmla="*/ 2147483646 h 1244"/>
              <a:gd name="T40" fmla="*/ 2147483646 w 868"/>
              <a:gd name="T41" fmla="*/ 2147483646 h 1244"/>
              <a:gd name="T42" fmla="*/ 2147483646 w 868"/>
              <a:gd name="T43" fmla="*/ 2147483646 h 1244"/>
              <a:gd name="T44" fmla="*/ 2147483646 w 868"/>
              <a:gd name="T45" fmla="*/ 2147483646 h 1244"/>
              <a:gd name="T46" fmla="*/ 2147483646 w 868"/>
              <a:gd name="T47" fmla="*/ 2147483646 h 1244"/>
              <a:gd name="T48" fmla="*/ 2147483646 w 868"/>
              <a:gd name="T49" fmla="*/ 2147483646 h 1244"/>
              <a:gd name="T50" fmla="*/ 2147483646 w 868"/>
              <a:gd name="T51" fmla="*/ 2147483646 h 1244"/>
              <a:gd name="T52" fmla="*/ 2147483646 w 868"/>
              <a:gd name="T53" fmla="*/ 2147483646 h 1244"/>
              <a:gd name="T54" fmla="*/ 2147483646 w 868"/>
              <a:gd name="T55" fmla="*/ 2147483646 h 1244"/>
              <a:gd name="T56" fmla="*/ 2147483646 w 868"/>
              <a:gd name="T57" fmla="*/ 2147483646 h 1244"/>
              <a:gd name="T58" fmla="*/ 2147483646 w 868"/>
              <a:gd name="T59" fmla="*/ 2147483646 h 1244"/>
              <a:gd name="T60" fmla="*/ 2147483646 w 868"/>
              <a:gd name="T61" fmla="*/ 2147483646 h 1244"/>
              <a:gd name="T62" fmla="*/ 2147483646 w 868"/>
              <a:gd name="T63" fmla="*/ 2147483646 h 1244"/>
              <a:gd name="T64" fmla="*/ 2147483646 w 868"/>
              <a:gd name="T65" fmla="*/ 2147483646 h 1244"/>
              <a:gd name="T66" fmla="*/ 2147483646 w 868"/>
              <a:gd name="T67" fmla="*/ 2147483646 h 1244"/>
              <a:gd name="T68" fmla="*/ 2147483646 w 868"/>
              <a:gd name="T69" fmla="*/ 2147483646 h 1244"/>
              <a:gd name="T70" fmla="*/ 2147483646 w 868"/>
              <a:gd name="T71" fmla="*/ 2147483646 h 1244"/>
              <a:gd name="T72" fmla="*/ 2147483646 w 868"/>
              <a:gd name="T73" fmla="*/ 2147483646 h 1244"/>
              <a:gd name="T74" fmla="*/ 2147483646 w 868"/>
              <a:gd name="T75" fmla="*/ 2147483646 h 1244"/>
              <a:gd name="T76" fmla="*/ 2147483646 w 868"/>
              <a:gd name="T77" fmla="*/ 2147483646 h 1244"/>
              <a:gd name="T78" fmla="*/ 2147483646 w 868"/>
              <a:gd name="T79" fmla="*/ 2147483646 h 1244"/>
              <a:gd name="T80" fmla="*/ 2147483646 w 868"/>
              <a:gd name="T81" fmla="*/ 2147483646 h 1244"/>
              <a:gd name="T82" fmla="*/ 2147483646 w 868"/>
              <a:gd name="T83" fmla="*/ 2147483646 h 1244"/>
              <a:gd name="T84" fmla="*/ 2147483646 w 868"/>
              <a:gd name="T85" fmla="*/ 2147483646 h 1244"/>
              <a:gd name="T86" fmla="*/ 2147483646 w 868"/>
              <a:gd name="T87" fmla="*/ 2147483646 h 1244"/>
              <a:gd name="T88" fmla="*/ 2147483646 w 868"/>
              <a:gd name="T89" fmla="*/ 2147483646 h 1244"/>
              <a:gd name="T90" fmla="*/ 2147483646 w 868"/>
              <a:gd name="T91" fmla="*/ 2147483646 h 1244"/>
              <a:gd name="T92" fmla="*/ 2147483646 w 868"/>
              <a:gd name="T93" fmla="*/ 2147483646 h 1244"/>
              <a:gd name="T94" fmla="*/ 2147483646 w 868"/>
              <a:gd name="T95" fmla="*/ 2147483646 h 1244"/>
              <a:gd name="T96" fmla="*/ 2147483646 w 868"/>
              <a:gd name="T97" fmla="*/ 2147483646 h 1244"/>
              <a:gd name="T98" fmla="*/ 2147483646 w 868"/>
              <a:gd name="T99" fmla="*/ 2147483646 h 1244"/>
              <a:gd name="T100" fmla="*/ 2147483646 w 868"/>
              <a:gd name="T101" fmla="*/ 2147483646 h 1244"/>
              <a:gd name="T102" fmla="*/ 2147483646 w 868"/>
              <a:gd name="T103" fmla="*/ 2147483646 h 1244"/>
              <a:gd name="T104" fmla="*/ 2147483646 w 868"/>
              <a:gd name="T105" fmla="*/ 2147483646 h 1244"/>
              <a:gd name="T106" fmla="*/ 2147483646 w 868"/>
              <a:gd name="T107" fmla="*/ 2147483646 h 1244"/>
              <a:gd name="T108" fmla="*/ 2147483646 w 868"/>
              <a:gd name="T109" fmla="*/ 2147483646 h 1244"/>
              <a:gd name="T110" fmla="*/ 2147483646 w 868"/>
              <a:gd name="T111" fmla="*/ 2147483646 h 1244"/>
              <a:gd name="T112" fmla="*/ 2147483646 w 868"/>
              <a:gd name="T113" fmla="*/ 2147483646 h 1244"/>
              <a:gd name="T114" fmla="*/ 2147483646 w 868"/>
              <a:gd name="T115" fmla="*/ 2147483646 h 124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868"/>
              <a:gd name="T175" fmla="*/ 0 h 1244"/>
              <a:gd name="T176" fmla="*/ 868 w 868"/>
              <a:gd name="T177" fmla="*/ 1244 h 124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868" h="1244">
                <a:moveTo>
                  <a:pt x="556" y="415"/>
                </a:moveTo>
                <a:cubicBezTo>
                  <a:pt x="551" y="410"/>
                  <a:pt x="637" y="357"/>
                  <a:pt x="669" y="330"/>
                </a:cubicBezTo>
                <a:cubicBezTo>
                  <a:pt x="701" y="303"/>
                  <a:pt x="727" y="286"/>
                  <a:pt x="751" y="253"/>
                </a:cubicBezTo>
                <a:cubicBezTo>
                  <a:pt x="775" y="220"/>
                  <a:pt x="796" y="165"/>
                  <a:pt x="811" y="131"/>
                </a:cubicBezTo>
                <a:cubicBezTo>
                  <a:pt x="826" y="97"/>
                  <a:pt x="831" y="65"/>
                  <a:pt x="840" y="46"/>
                </a:cubicBezTo>
                <a:cubicBezTo>
                  <a:pt x="849" y="27"/>
                  <a:pt x="868" y="0"/>
                  <a:pt x="868" y="18"/>
                </a:cubicBezTo>
                <a:cubicBezTo>
                  <a:pt x="868" y="36"/>
                  <a:pt x="848" y="100"/>
                  <a:pt x="843" y="157"/>
                </a:cubicBezTo>
                <a:cubicBezTo>
                  <a:pt x="838" y="214"/>
                  <a:pt x="845" y="292"/>
                  <a:pt x="840" y="358"/>
                </a:cubicBezTo>
                <a:cubicBezTo>
                  <a:pt x="835" y="424"/>
                  <a:pt x="830" y="485"/>
                  <a:pt x="811" y="556"/>
                </a:cubicBezTo>
                <a:cubicBezTo>
                  <a:pt x="792" y="627"/>
                  <a:pt x="758" y="726"/>
                  <a:pt x="726" y="783"/>
                </a:cubicBezTo>
                <a:cubicBezTo>
                  <a:pt x="694" y="840"/>
                  <a:pt x="641" y="877"/>
                  <a:pt x="621" y="898"/>
                </a:cubicBezTo>
                <a:cubicBezTo>
                  <a:pt x="601" y="919"/>
                  <a:pt x="611" y="905"/>
                  <a:pt x="605" y="907"/>
                </a:cubicBezTo>
                <a:cubicBezTo>
                  <a:pt x="599" y="909"/>
                  <a:pt x="598" y="912"/>
                  <a:pt x="587" y="909"/>
                </a:cubicBezTo>
                <a:cubicBezTo>
                  <a:pt x="576" y="906"/>
                  <a:pt x="555" y="899"/>
                  <a:pt x="540" y="890"/>
                </a:cubicBezTo>
                <a:cubicBezTo>
                  <a:pt x="525" y="881"/>
                  <a:pt x="511" y="872"/>
                  <a:pt x="495" y="856"/>
                </a:cubicBezTo>
                <a:cubicBezTo>
                  <a:pt x="479" y="840"/>
                  <a:pt x="457" y="807"/>
                  <a:pt x="447" y="793"/>
                </a:cubicBezTo>
                <a:cubicBezTo>
                  <a:pt x="437" y="779"/>
                  <a:pt x="440" y="781"/>
                  <a:pt x="437" y="772"/>
                </a:cubicBezTo>
                <a:cubicBezTo>
                  <a:pt x="434" y="763"/>
                  <a:pt x="429" y="775"/>
                  <a:pt x="430" y="738"/>
                </a:cubicBezTo>
                <a:cubicBezTo>
                  <a:pt x="431" y="701"/>
                  <a:pt x="428" y="612"/>
                  <a:pt x="444" y="549"/>
                </a:cubicBezTo>
                <a:cubicBezTo>
                  <a:pt x="460" y="486"/>
                  <a:pt x="505" y="409"/>
                  <a:pt x="528" y="358"/>
                </a:cubicBezTo>
                <a:cubicBezTo>
                  <a:pt x="551" y="307"/>
                  <a:pt x="556" y="283"/>
                  <a:pt x="584" y="245"/>
                </a:cubicBezTo>
                <a:cubicBezTo>
                  <a:pt x="612" y="207"/>
                  <a:pt x="683" y="102"/>
                  <a:pt x="698" y="131"/>
                </a:cubicBezTo>
                <a:cubicBezTo>
                  <a:pt x="713" y="160"/>
                  <a:pt x="680" y="345"/>
                  <a:pt x="675" y="421"/>
                </a:cubicBezTo>
                <a:cubicBezTo>
                  <a:pt x="670" y="497"/>
                  <a:pt x="679" y="529"/>
                  <a:pt x="669" y="585"/>
                </a:cubicBezTo>
                <a:cubicBezTo>
                  <a:pt x="659" y="641"/>
                  <a:pt x="627" y="721"/>
                  <a:pt x="613" y="759"/>
                </a:cubicBezTo>
                <a:cubicBezTo>
                  <a:pt x="599" y="797"/>
                  <a:pt x="592" y="799"/>
                  <a:pt x="584" y="812"/>
                </a:cubicBezTo>
                <a:cubicBezTo>
                  <a:pt x="576" y="825"/>
                  <a:pt x="589" y="819"/>
                  <a:pt x="566" y="840"/>
                </a:cubicBezTo>
                <a:cubicBezTo>
                  <a:pt x="543" y="861"/>
                  <a:pt x="480" y="913"/>
                  <a:pt x="447" y="937"/>
                </a:cubicBezTo>
                <a:cubicBezTo>
                  <a:pt x="414" y="961"/>
                  <a:pt x="391" y="955"/>
                  <a:pt x="367" y="981"/>
                </a:cubicBezTo>
                <a:cubicBezTo>
                  <a:pt x="343" y="1007"/>
                  <a:pt x="326" y="1060"/>
                  <a:pt x="301" y="1095"/>
                </a:cubicBezTo>
                <a:cubicBezTo>
                  <a:pt x="276" y="1130"/>
                  <a:pt x="247" y="1165"/>
                  <a:pt x="219" y="1189"/>
                </a:cubicBezTo>
                <a:cubicBezTo>
                  <a:pt x="191" y="1213"/>
                  <a:pt x="166" y="1230"/>
                  <a:pt x="131" y="1237"/>
                </a:cubicBezTo>
                <a:cubicBezTo>
                  <a:pt x="96" y="1244"/>
                  <a:pt x="22" y="1235"/>
                  <a:pt x="11" y="1229"/>
                </a:cubicBezTo>
                <a:cubicBezTo>
                  <a:pt x="0" y="1223"/>
                  <a:pt x="39" y="1214"/>
                  <a:pt x="64" y="1199"/>
                </a:cubicBezTo>
                <a:cubicBezTo>
                  <a:pt x="89" y="1184"/>
                  <a:pt x="124" y="1172"/>
                  <a:pt x="159" y="1141"/>
                </a:cubicBezTo>
                <a:cubicBezTo>
                  <a:pt x="194" y="1110"/>
                  <a:pt x="237" y="1051"/>
                  <a:pt x="273" y="1010"/>
                </a:cubicBezTo>
                <a:cubicBezTo>
                  <a:pt x="309" y="969"/>
                  <a:pt x="341" y="924"/>
                  <a:pt x="375" y="893"/>
                </a:cubicBezTo>
                <a:cubicBezTo>
                  <a:pt x="409" y="862"/>
                  <a:pt x="449" y="840"/>
                  <a:pt x="475" y="825"/>
                </a:cubicBezTo>
                <a:cubicBezTo>
                  <a:pt x="501" y="810"/>
                  <a:pt x="510" y="825"/>
                  <a:pt x="531" y="805"/>
                </a:cubicBezTo>
                <a:cubicBezTo>
                  <a:pt x="552" y="785"/>
                  <a:pt x="583" y="756"/>
                  <a:pt x="600" y="705"/>
                </a:cubicBezTo>
                <a:cubicBezTo>
                  <a:pt x="617" y="654"/>
                  <a:pt x="624" y="559"/>
                  <a:pt x="631" y="501"/>
                </a:cubicBezTo>
                <a:cubicBezTo>
                  <a:pt x="638" y="443"/>
                  <a:pt x="636" y="402"/>
                  <a:pt x="641" y="358"/>
                </a:cubicBezTo>
                <a:cubicBezTo>
                  <a:pt x="646" y="314"/>
                  <a:pt x="663" y="254"/>
                  <a:pt x="659" y="237"/>
                </a:cubicBezTo>
                <a:cubicBezTo>
                  <a:pt x="655" y="220"/>
                  <a:pt x="643" y="219"/>
                  <a:pt x="619" y="257"/>
                </a:cubicBezTo>
                <a:cubicBezTo>
                  <a:pt x="595" y="295"/>
                  <a:pt x="537" y="403"/>
                  <a:pt x="512" y="467"/>
                </a:cubicBezTo>
                <a:cubicBezTo>
                  <a:pt x="487" y="531"/>
                  <a:pt x="477" y="589"/>
                  <a:pt x="471" y="641"/>
                </a:cubicBezTo>
                <a:cubicBezTo>
                  <a:pt x="465" y="693"/>
                  <a:pt x="473" y="743"/>
                  <a:pt x="479" y="777"/>
                </a:cubicBezTo>
                <a:cubicBezTo>
                  <a:pt x="485" y="811"/>
                  <a:pt x="501" y="835"/>
                  <a:pt x="507" y="848"/>
                </a:cubicBezTo>
                <a:cubicBezTo>
                  <a:pt x="513" y="861"/>
                  <a:pt x="514" y="855"/>
                  <a:pt x="518" y="856"/>
                </a:cubicBezTo>
                <a:cubicBezTo>
                  <a:pt x="522" y="857"/>
                  <a:pt x="512" y="861"/>
                  <a:pt x="532" y="854"/>
                </a:cubicBezTo>
                <a:cubicBezTo>
                  <a:pt x="552" y="847"/>
                  <a:pt x="609" y="843"/>
                  <a:pt x="641" y="812"/>
                </a:cubicBezTo>
                <a:cubicBezTo>
                  <a:pt x="673" y="781"/>
                  <a:pt x="702" y="722"/>
                  <a:pt x="726" y="670"/>
                </a:cubicBezTo>
                <a:cubicBezTo>
                  <a:pt x="750" y="618"/>
                  <a:pt x="772" y="557"/>
                  <a:pt x="783" y="500"/>
                </a:cubicBezTo>
                <a:cubicBezTo>
                  <a:pt x="794" y="443"/>
                  <a:pt x="790" y="367"/>
                  <a:pt x="791" y="325"/>
                </a:cubicBezTo>
                <a:cubicBezTo>
                  <a:pt x="792" y="283"/>
                  <a:pt x="794" y="249"/>
                  <a:pt x="787" y="249"/>
                </a:cubicBezTo>
                <a:cubicBezTo>
                  <a:pt x="780" y="249"/>
                  <a:pt x="761" y="307"/>
                  <a:pt x="747" y="325"/>
                </a:cubicBezTo>
                <a:cubicBezTo>
                  <a:pt x="733" y="343"/>
                  <a:pt x="735" y="342"/>
                  <a:pt x="703" y="357"/>
                </a:cubicBezTo>
                <a:cubicBezTo>
                  <a:pt x="671" y="372"/>
                  <a:pt x="587" y="403"/>
                  <a:pt x="556" y="415"/>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28" name="Freeform 8"/>
          <p:cNvSpPr>
            <a:spLocks/>
          </p:cNvSpPr>
          <p:nvPr/>
        </p:nvSpPr>
        <p:spPr bwMode="ltGray">
          <a:xfrm>
            <a:off x="2109788" y="2174082"/>
            <a:ext cx="2439591" cy="3570685"/>
          </a:xfrm>
          <a:custGeom>
            <a:avLst/>
            <a:gdLst>
              <a:gd name="T0" fmla="*/ 2147483646 w 2049"/>
              <a:gd name="T1" fmla="*/ 2147483646 h 2999"/>
              <a:gd name="T2" fmla="*/ 2147483646 w 2049"/>
              <a:gd name="T3" fmla="*/ 2147483646 h 2999"/>
              <a:gd name="T4" fmla="*/ 2147483646 w 2049"/>
              <a:gd name="T5" fmla="*/ 2147483646 h 2999"/>
              <a:gd name="T6" fmla="*/ 2147483646 w 2049"/>
              <a:gd name="T7" fmla="*/ 2147483646 h 2999"/>
              <a:gd name="T8" fmla="*/ 2147483646 w 2049"/>
              <a:gd name="T9" fmla="*/ 2147483646 h 2999"/>
              <a:gd name="T10" fmla="*/ 2147483646 w 2049"/>
              <a:gd name="T11" fmla="*/ 2147483646 h 2999"/>
              <a:gd name="T12" fmla="*/ 2147483646 w 2049"/>
              <a:gd name="T13" fmla="*/ 2147483646 h 2999"/>
              <a:gd name="T14" fmla="*/ 2147483646 w 2049"/>
              <a:gd name="T15" fmla="*/ 2147483646 h 2999"/>
              <a:gd name="T16" fmla="*/ 2147483646 w 2049"/>
              <a:gd name="T17" fmla="*/ 2147483646 h 2999"/>
              <a:gd name="T18" fmla="*/ 2147483646 w 2049"/>
              <a:gd name="T19" fmla="*/ 2147483646 h 2999"/>
              <a:gd name="T20" fmla="*/ 2147483646 w 2049"/>
              <a:gd name="T21" fmla="*/ 2147483646 h 2999"/>
              <a:gd name="T22" fmla="*/ 2147483646 w 2049"/>
              <a:gd name="T23" fmla="*/ 2147483646 h 2999"/>
              <a:gd name="T24" fmla="*/ 2147483646 w 2049"/>
              <a:gd name="T25" fmla="*/ 2147483646 h 2999"/>
              <a:gd name="T26" fmla="*/ 2147483646 w 2049"/>
              <a:gd name="T27" fmla="*/ 2147483646 h 2999"/>
              <a:gd name="T28" fmla="*/ 2147483646 w 2049"/>
              <a:gd name="T29" fmla="*/ 2147483646 h 2999"/>
              <a:gd name="T30" fmla="*/ 2147483646 w 2049"/>
              <a:gd name="T31" fmla="*/ 2147483646 h 2999"/>
              <a:gd name="T32" fmla="*/ 2147483646 w 2049"/>
              <a:gd name="T33" fmla="*/ 2147483646 h 2999"/>
              <a:gd name="T34" fmla="*/ 2147483646 w 2049"/>
              <a:gd name="T35" fmla="*/ 2147483646 h 2999"/>
              <a:gd name="T36" fmla="*/ 2147483646 w 2049"/>
              <a:gd name="T37" fmla="*/ 2147483646 h 2999"/>
              <a:gd name="T38" fmla="*/ 2147483646 w 2049"/>
              <a:gd name="T39" fmla="*/ 2147483646 h 2999"/>
              <a:gd name="T40" fmla="*/ 2147483646 w 2049"/>
              <a:gd name="T41" fmla="*/ 2147483646 h 2999"/>
              <a:gd name="T42" fmla="*/ 2147483646 w 2049"/>
              <a:gd name="T43" fmla="*/ 2147483646 h 2999"/>
              <a:gd name="T44" fmla="*/ 2147483646 w 2049"/>
              <a:gd name="T45" fmla="*/ 2147483646 h 2999"/>
              <a:gd name="T46" fmla="*/ 2147483646 w 2049"/>
              <a:gd name="T47" fmla="*/ 2147483646 h 2999"/>
              <a:gd name="T48" fmla="*/ 2147483646 w 2049"/>
              <a:gd name="T49" fmla="*/ 2147483646 h 2999"/>
              <a:gd name="T50" fmla="*/ 2147483646 w 2049"/>
              <a:gd name="T51" fmla="*/ 2147483646 h 2999"/>
              <a:gd name="T52" fmla="*/ 2147483646 w 2049"/>
              <a:gd name="T53" fmla="*/ 2147483646 h 2999"/>
              <a:gd name="T54" fmla="*/ 2147483646 w 2049"/>
              <a:gd name="T55" fmla="*/ 2147483646 h 2999"/>
              <a:gd name="T56" fmla="*/ 2147483646 w 2049"/>
              <a:gd name="T57" fmla="*/ 2147483646 h 2999"/>
              <a:gd name="T58" fmla="*/ 2147483646 w 2049"/>
              <a:gd name="T59" fmla="*/ 2147483646 h 2999"/>
              <a:gd name="T60" fmla="*/ 2147483646 w 2049"/>
              <a:gd name="T61" fmla="*/ 2147483646 h 2999"/>
              <a:gd name="T62" fmla="*/ 2147483646 w 2049"/>
              <a:gd name="T63" fmla="*/ 2147483646 h 2999"/>
              <a:gd name="T64" fmla="*/ 2147483646 w 2049"/>
              <a:gd name="T65" fmla="*/ 2147483646 h 2999"/>
              <a:gd name="T66" fmla="*/ 2147483646 w 2049"/>
              <a:gd name="T67" fmla="*/ 2147483646 h 2999"/>
              <a:gd name="T68" fmla="*/ 2147483646 w 2049"/>
              <a:gd name="T69" fmla="*/ 2147483646 h 2999"/>
              <a:gd name="T70" fmla="*/ 2147483646 w 2049"/>
              <a:gd name="T71" fmla="*/ 2147483646 h 2999"/>
              <a:gd name="T72" fmla="*/ 2147483646 w 2049"/>
              <a:gd name="T73" fmla="*/ 2147483646 h 2999"/>
              <a:gd name="T74" fmla="*/ 2147483646 w 2049"/>
              <a:gd name="T75" fmla="*/ 2147483646 h 2999"/>
              <a:gd name="T76" fmla="*/ 2147483646 w 2049"/>
              <a:gd name="T77" fmla="*/ 2147483646 h 2999"/>
              <a:gd name="T78" fmla="*/ 2147483646 w 2049"/>
              <a:gd name="T79" fmla="*/ 2147483646 h 2999"/>
              <a:gd name="T80" fmla="*/ 2147483646 w 2049"/>
              <a:gd name="T81" fmla="*/ 2147483646 h 2999"/>
              <a:gd name="T82" fmla="*/ 2147483646 w 2049"/>
              <a:gd name="T83" fmla="*/ 2147483646 h 2999"/>
              <a:gd name="T84" fmla="*/ 2147483646 w 2049"/>
              <a:gd name="T85" fmla="*/ 2147483646 h 2999"/>
              <a:gd name="T86" fmla="*/ 2147483646 w 2049"/>
              <a:gd name="T87" fmla="*/ 2147483646 h 2999"/>
              <a:gd name="T88" fmla="*/ 2147483646 w 2049"/>
              <a:gd name="T89" fmla="*/ 2147483646 h 2999"/>
              <a:gd name="T90" fmla="*/ 2147483646 w 2049"/>
              <a:gd name="T91" fmla="*/ 2147483646 h 2999"/>
              <a:gd name="T92" fmla="*/ 2147483646 w 2049"/>
              <a:gd name="T93" fmla="*/ 2147483646 h 2999"/>
              <a:gd name="T94" fmla="*/ 2147483646 w 2049"/>
              <a:gd name="T95" fmla="*/ 2147483646 h 2999"/>
              <a:gd name="T96" fmla="*/ 2147483646 w 2049"/>
              <a:gd name="T97" fmla="*/ 2147483646 h 2999"/>
              <a:gd name="T98" fmla="*/ 2147483646 w 2049"/>
              <a:gd name="T99" fmla="*/ 2147483646 h 299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049"/>
              <a:gd name="T151" fmla="*/ 0 h 2999"/>
              <a:gd name="T152" fmla="*/ 2049 w 2049"/>
              <a:gd name="T153" fmla="*/ 2999 h 299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049" h="2999">
                <a:moveTo>
                  <a:pt x="1643" y="147"/>
                </a:moveTo>
                <a:cubicBezTo>
                  <a:pt x="1638" y="142"/>
                  <a:pt x="1657" y="109"/>
                  <a:pt x="1671" y="90"/>
                </a:cubicBezTo>
                <a:cubicBezTo>
                  <a:pt x="1685" y="71"/>
                  <a:pt x="1704" y="47"/>
                  <a:pt x="1728" y="33"/>
                </a:cubicBezTo>
                <a:cubicBezTo>
                  <a:pt x="1752" y="19"/>
                  <a:pt x="1775" y="10"/>
                  <a:pt x="1813" y="5"/>
                </a:cubicBezTo>
                <a:cubicBezTo>
                  <a:pt x="1851" y="0"/>
                  <a:pt x="1917" y="0"/>
                  <a:pt x="1955" y="5"/>
                </a:cubicBezTo>
                <a:cubicBezTo>
                  <a:pt x="1993" y="10"/>
                  <a:pt x="2031" y="19"/>
                  <a:pt x="2040" y="33"/>
                </a:cubicBezTo>
                <a:cubicBezTo>
                  <a:pt x="2049" y="47"/>
                  <a:pt x="2025" y="71"/>
                  <a:pt x="2011" y="90"/>
                </a:cubicBezTo>
                <a:cubicBezTo>
                  <a:pt x="1997" y="109"/>
                  <a:pt x="1983" y="128"/>
                  <a:pt x="1955" y="147"/>
                </a:cubicBezTo>
                <a:cubicBezTo>
                  <a:pt x="1927" y="166"/>
                  <a:pt x="1874" y="190"/>
                  <a:pt x="1841" y="204"/>
                </a:cubicBezTo>
                <a:cubicBezTo>
                  <a:pt x="1808" y="218"/>
                  <a:pt x="1775" y="218"/>
                  <a:pt x="1756" y="232"/>
                </a:cubicBezTo>
                <a:cubicBezTo>
                  <a:pt x="1737" y="246"/>
                  <a:pt x="1723" y="280"/>
                  <a:pt x="1728" y="289"/>
                </a:cubicBezTo>
                <a:cubicBezTo>
                  <a:pt x="1733" y="298"/>
                  <a:pt x="1771" y="280"/>
                  <a:pt x="1785" y="289"/>
                </a:cubicBezTo>
                <a:cubicBezTo>
                  <a:pt x="1799" y="298"/>
                  <a:pt x="1813" y="325"/>
                  <a:pt x="1813" y="345"/>
                </a:cubicBezTo>
                <a:cubicBezTo>
                  <a:pt x="1813" y="365"/>
                  <a:pt x="1794" y="391"/>
                  <a:pt x="1784" y="410"/>
                </a:cubicBezTo>
                <a:cubicBezTo>
                  <a:pt x="1774" y="429"/>
                  <a:pt x="1770" y="446"/>
                  <a:pt x="1756" y="459"/>
                </a:cubicBezTo>
                <a:cubicBezTo>
                  <a:pt x="1742" y="472"/>
                  <a:pt x="1746" y="468"/>
                  <a:pt x="1699" y="487"/>
                </a:cubicBezTo>
                <a:cubicBezTo>
                  <a:pt x="1652" y="506"/>
                  <a:pt x="1544" y="539"/>
                  <a:pt x="1473" y="572"/>
                </a:cubicBezTo>
                <a:cubicBezTo>
                  <a:pt x="1402" y="605"/>
                  <a:pt x="1350" y="642"/>
                  <a:pt x="1274" y="685"/>
                </a:cubicBezTo>
                <a:cubicBezTo>
                  <a:pt x="1198" y="728"/>
                  <a:pt x="1085" y="789"/>
                  <a:pt x="1019" y="827"/>
                </a:cubicBezTo>
                <a:cubicBezTo>
                  <a:pt x="953" y="865"/>
                  <a:pt x="948" y="870"/>
                  <a:pt x="877" y="912"/>
                </a:cubicBezTo>
                <a:cubicBezTo>
                  <a:pt x="806" y="954"/>
                  <a:pt x="687" y="1008"/>
                  <a:pt x="594" y="1082"/>
                </a:cubicBezTo>
                <a:cubicBezTo>
                  <a:pt x="501" y="1156"/>
                  <a:pt x="401" y="1253"/>
                  <a:pt x="320" y="1354"/>
                </a:cubicBezTo>
                <a:cubicBezTo>
                  <a:pt x="239" y="1455"/>
                  <a:pt x="149" y="1613"/>
                  <a:pt x="108" y="1690"/>
                </a:cubicBezTo>
                <a:cubicBezTo>
                  <a:pt x="67" y="1767"/>
                  <a:pt x="81" y="1777"/>
                  <a:pt x="72" y="1814"/>
                </a:cubicBezTo>
                <a:cubicBezTo>
                  <a:pt x="63" y="1851"/>
                  <a:pt x="59" y="1871"/>
                  <a:pt x="56" y="1914"/>
                </a:cubicBezTo>
                <a:cubicBezTo>
                  <a:pt x="53" y="1957"/>
                  <a:pt x="37" y="1986"/>
                  <a:pt x="55" y="2075"/>
                </a:cubicBezTo>
                <a:cubicBezTo>
                  <a:pt x="73" y="2164"/>
                  <a:pt x="107" y="2340"/>
                  <a:pt x="164" y="2450"/>
                </a:cubicBezTo>
                <a:cubicBezTo>
                  <a:pt x="221" y="2560"/>
                  <a:pt x="337" y="2675"/>
                  <a:pt x="396" y="2738"/>
                </a:cubicBezTo>
                <a:cubicBezTo>
                  <a:pt x="455" y="2801"/>
                  <a:pt x="497" y="2795"/>
                  <a:pt x="520" y="2826"/>
                </a:cubicBezTo>
                <a:cubicBezTo>
                  <a:pt x="543" y="2857"/>
                  <a:pt x="535" y="2901"/>
                  <a:pt x="536" y="2926"/>
                </a:cubicBezTo>
                <a:cubicBezTo>
                  <a:pt x="537" y="2951"/>
                  <a:pt x="573" y="2999"/>
                  <a:pt x="524" y="2974"/>
                </a:cubicBezTo>
                <a:cubicBezTo>
                  <a:pt x="475" y="2949"/>
                  <a:pt x="317" y="2853"/>
                  <a:pt x="240" y="2774"/>
                </a:cubicBezTo>
                <a:cubicBezTo>
                  <a:pt x="163" y="2695"/>
                  <a:pt x="103" y="2609"/>
                  <a:pt x="64" y="2502"/>
                </a:cubicBezTo>
                <a:cubicBezTo>
                  <a:pt x="25" y="2395"/>
                  <a:pt x="16" y="2238"/>
                  <a:pt x="8" y="2134"/>
                </a:cubicBezTo>
                <a:cubicBezTo>
                  <a:pt x="0" y="2030"/>
                  <a:pt x="5" y="1959"/>
                  <a:pt x="16" y="1878"/>
                </a:cubicBezTo>
                <a:cubicBezTo>
                  <a:pt x="27" y="1797"/>
                  <a:pt x="18" y="1764"/>
                  <a:pt x="72" y="1650"/>
                </a:cubicBezTo>
                <a:cubicBezTo>
                  <a:pt x="126" y="1536"/>
                  <a:pt x="214" y="1333"/>
                  <a:pt x="339" y="1196"/>
                </a:cubicBezTo>
                <a:cubicBezTo>
                  <a:pt x="464" y="1059"/>
                  <a:pt x="656" y="936"/>
                  <a:pt x="821" y="827"/>
                </a:cubicBezTo>
                <a:cubicBezTo>
                  <a:pt x="986" y="718"/>
                  <a:pt x="1209" y="609"/>
                  <a:pt x="1331" y="544"/>
                </a:cubicBezTo>
                <a:cubicBezTo>
                  <a:pt x="1453" y="479"/>
                  <a:pt x="1516" y="462"/>
                  <a:pt x="1556" y="438"/>
                </a:cubicBezTo>
                <a:cubicBezTo>
                  <a:pt x="1596" y="414"/>
                  <a:pt x="1558" y="427"/>
                  <a:pt x="1568" y="402"/>
                </a:cubicBezTo>
                <a:cubicBezTo>
                  <a:pt x="1578" y="377"/>
                  <a:pt x="1592" y="322"/>
                  <a:pt x="1614" y="289"/>
                </a:cubicBezTo>
                <a:cubicBezTo>
                  <a:pt x="1636" y="256"/>
                  <a:pt x="1652" y="232"/>
                  <a:pt x="1699" y="204"/>
                </a:cubicBezTo>
                <a:cubicBezTo>
                  <a:pt x="1746" y="176"/>
                  <a:pt x="1860" y="137"/>
                  <a:pt x="1898" y="118"/>
                </a:cubicBezTo>
                <a:cubicBezTo>
                  <a:pt x="1936" y="99"/>
                  <a:pt x="1931" y="95"/>
                  <a:pt x="1926" y="90"/>
                </a:cubicBezTo>
                <a:cubicBezTo>
                  <a:pt x="1921" y="85"/>
                  <a:pt x="1893" y="95"/>
                  <a:pt x="1870" y="90"/>
                </a:cubicBezTo>
                <a:cubicBezTo>
                  <a:pt x="1847" y="85"/>
                  <a:pt x="1809" y="62"/>
                  <a:pt x="1785" y="62"/>
                </a:cubicBezTo>
                <a:cubicBezTo>
                  <a:pt x="1761" y="62"/>
                  <a:pt x="1742" y="81"/>
                  <a:pt x="1728" y="90"/>
                </a:cubicBezTo>
                <a:cubicBezTo>
                  <a:pt x="1714" y="99"/>
                  <a:pt x="1713" y="108"/>
                  <a:pt x="1699" y="118"/>
                </a:cubicBezTo>
                <a:cubicBezTo>
                  <a:pt x="1685" y="128"/>
                  <a:pt x="1648" y="152"/>
                  <a:pt x="1643" y="147"/>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29" name="Freeform 9"/>
          <p:cNvSpPr>
            <a:spLocks/>
          </p:cNvSpPr>
          <p:nvPr/>
        </p:nvSpPr>
        <p:spPr bwMode="ltGray">
          <a:xfrm>
            <a:off x="3626645" y="2483645"/>
            <a:ext cx="202406" cy="235744"/>
          </a:xfrm>
          <a:custGeom>
            <a:avLst/>
            <a:gdLst>
              <a:gd name="T0" fmla="*/ 2147483646 w 179"/>
              <a:gd name="T1" fmla="*/ 2147483646 h 222"/>
              <a:gd name="T2" fmla="*/ 0 w 179"/>
              <a:gd name="T3" fmla="*/ 2147483646 h 222"/>
              <a:gd name="T4" fmla="*/ 2147483646 w 179"/>
              <a:gd name="T5" fmla="*/ 2147483646 h 222"/>
              <a:gd name="T6" fmla="*/ 2147483646 w 179"/>
              <a:gd name="T7" fmla="*/ 2147483646 h 222"/>
              <a:gd name="T8" fmla="*/ 2147483646 w 179"/>
              <a:gd name="T9" fmla="*/ 2147483646 h 222"/>
              <a:gd name="T10" fmla="*/ 2147483646 w 179"/>
              <a:gd name="T11" fmla="*/ 2147483646 h 222"/>
              <a:gd name="T12" fmla="*/ 2147483646 w 179"/>
              <a:gd name="T13" fmla="*/ 2147483646 h 222"/>
              <a:gd name="T14" fmla="*/ 0 60000 65536"/>
              <a:gd name="T15" fmla="*/ 0 60000 65536"/>
              <a:gd name="T16" fmla="*/ 0 60000 65536"/>
              <a:gd name="T17" fmla="*/ 0 60000 65536"/>
              <a:gd name="T18" fmla="*/ 0 60000 65536"/>
              <a:gd name="T19" fmla="*/ 0 60000 65536"/>
              <a:gd name="T20" fmla="*/ 0 60000 65536"/>
              <a:gd name="T21" fmla="*/ 0 w 179"/>
              <a:gd name="T22" fmla="*/ 0 h 222"/>
              <a:gd name="T23" fmla="*/ 179 w 179"/>
              <a:gd name="T24" fmla="*/ 222 h 22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9" h="222">
                <a:moveTo>
                  <a:pt x="56" y="14"/>
                </a:moveTo>
                <a:cubicBezTo>
                  <a:pt x="33" y="28"/>
                  <a:pt x="0" y="128"/>
                  <a:pt x="0" y="156"/>
                </a:cubicBezTo>
                <a:cubicBezTo>
                  <a:pt x="0" y="184"/>
                  <a:pt x="42" y="175"/>
                  <a:pt x="56" y="184"/>
                </a:cubicBezTo>
                <a:cubicBezTo>
                  <a:pt x="70" y="193"/>
                  <a:pt x="66" y="222"/>
                  <a:pt x="85" y="213"/>
                </a:cubicBezTo>
                <a:cubicBezTo>
                  <a:pt x="104" y="204"/>
                  <a:pt x="161" y="152"/>
                  <a:pt x="170" y="128"/>
                </a:cubicBezTo>
                <a:cubicBezTo>
                  <a:pt x="179" y="104"/>
                  <a:pt x="155" y="90"/>
                  <a:pt x="141" y="71"/>
                </a:cubicBezTo>
                <a:cubicBezTo>
                  <a:pt x="127" y="52"/>
                  <a:pt x="79" y="0"/>
                  <a:pt x="56" y="14"/>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30" name="Freeform 10"/>
          <p:cNvSpPr>
            <a:spLocks/>
          </p:cNvSpPr>
          <p:nvPr/>
        </p:nvSpPr>
        <p:spPr bwMode="ltGray">
          <a:xfrm>
            <a:off x="2175272" y="1285876"/>
            <a:ext cx="3000375" cy="2413397"/>
          </a:xfrm>
          <a:custGeom>
            <a:avLst/>
            <a:gdLst>
              <a:gd name="T0" fmla="*/ 2147483646 w 2520"/>
              <a:gd name="T1" fmla="*/ 2147483646 h 2027"/>
              <a:gd name="T2" fmla="*/ 2147483646 w 2520"/>
              <a:gd name="T3" fmla="*/ 2147483646 h 2027"/>
              <a:gd name="T4" fmla="*/ 2147483646 w 2520"/>
              <a:gd name="T5" fmla="*/ 2147483646 h 2027"/>
              <a:gd name="T6" fmla="*/ 2147483646 w 2520"/>
              <a:gd name="T7" fmla="*/ 2147483646 h 2027"/>
              <a:gd name="T8" fmla="*/ 2147483646 w 2520"/>
              <a:gd name="T9" fmla="*/ 2147483646 h 2027"/>
              <a:gd name="T10" fmla="*/ 2147483646 w 2520"/>
              <a:gd name="T11" fmla="*/ 2147483646 h 2027"/>
              <a:gd name="T12" fmla="*/ 2147483646 w 2520"/>
              <a:gd name="T13" fmla="*/ 2147483646 h 2027"/>
              <a:gd name="T14" fmla="*/ 2147483646 w 2520"/>
              <a:gd name="T15" fmla="*/ 2147483646 h 2027"/>
              <a:gd name="T16" fmla="*/ 2147483646 w 2520"/>
              <a:gd name="T17" fmla="*/ 2147483646 h 2027"/>
              <a:gd name="T18" fmla="*/ 2147483646 w 2520"/>
              <a:gd name="T19" fmla="*/ 2147483646 h 2027"/>
              <a:gd name="T20" fmla="*/ 2147483646 w 2520"/>
              <a:gd name="T21" fmla="*/ 2147483646 h 2027"/>
              <a:gd name="T22" fmla="*/ 2147483646 w 2520"/>
              <a:gd name="T23" fmla="*/ 2147483646 h 2027"/>
              <a:gd name="T24" fmla="*/ 2147483646 w 2520"/>
              <a:gd name="T25" fmla="*/ 2147483646 h 2027"/>
              <a:gd name="T26" fmla="*/ 2147483646 w 2520"/>
              <a:gd name="T27" fmla="*/ 2147483646 h 2027"/>
              <a:gd name="T28" fmla="*/ 2147483646 w 2520"/>
              <a:gd name="T29" fmla="*/ 2147483646 h 2027"/>
              <a:gd name="T30" fmla="*/ 2147483646 w 2520"/>
              <a:gd name="T31" fmla="*/ 2147483646 h 2027"/>
              <a:gd name="T32" fmla="*/ 2147483646 w 2520"/>
              <a:gd name="T33" fmla="*/ 2147483646 h 2027"/>
              <a:gd name="T34" fmla="*/ 2147483646 w 2520"/>
              <a:gd name="T35" fmla="*/ 2147483646 h 2027"/>
              <a:gd name="T36" fmla="*/ 2147483646 w 2520"/>
              <a:gd name="T37" fmla="*/ 2147483646 h 2027"/>
              <a:gd name="T38" fmla="*/ 2147483646 w 2520"/>
              <a:gd name="T39" fmla="*/ 2147483646 h 2027"/>
              <a:gd name="T40" fmla="*/ 2147483646 w 2520"/>
              <a:gd name="T41" fmla="*/ 2147483646 h 2027"/>
              <a:gd name="T42" fmla="*/ 2147483646 w 2520"/>
              <a:gd name="T43" fmla="*/ 2147483646 h 2027"/>
              <a:gd name="T44" fmla="*/ 2147483646 w 2520"/>
              <a:gd name="T45" fmla="*/ 2147483646 h 2027"/>
              <a:gd name="T46" fmla="*/ 2147483646 w 2520"/>
              <a:gd name="T47" fmla="*/ 2147483646 h 2027"/>
              <a:gd name="T48" fmla="*/ 2147483646 w 2520"/>
              <a:gd name="T49" fmla="*/ 2147483646 h 2027"/>
              <a:gd name="T50" fmla="*/ 2147483646 w 2520"/>
              <a:gd name="T51" fmla="*/ 2147483646 h 2027"/>
              <a:gd name="T52" fmla="*/ 2147483646 w 2520"/>
              <a:gd name="T53" fmla="*/ 2147483646 h 2027"/>
              <a:gd name="T54" fmla="*/ 2147483646 w 2520"/>
              <a:gd name="T55" fmla="*/ 2147483646 h 2027"/>
              <a:gd name="T56" fmla="*/ 2147483646 w 2520"/>
              <a:gd name="T57" fmla="*/ 2147483646 h 2027"/>
              <a:gd name="T58" fmla="*/ 2147483646 w 2520"/>
              <a:gd name="T59" fmla="*/ 2147483646 h 2027"/>
              <a:gd name="T60" fmla="*/ 2147483646 w 2520"/>
              <a:gd name="T61" fmla="*/ 2147483646 h 2027"/>
              <a:gd name="T62" fmla="*/ 2147483646 w 2520"/>
              <a:gd name="T63" fmla="*/ 2147483646 h 2027"/>
              <a:gd name="T64" fmla="*/ 2147483646 w 2520"/>
              <a:gd name="T65" fmla="*/ 2147483646 h 2027"/>
              <a:gd name="T66" fmla="*/ 2147483646 w 2520"/>
              <a:gd name="T67" fmla="*/ 2147483646 h 2027"/>
              <a:gd name="T68" fmla="*/ 2147483646 w 2520"/>
              <a:gd name="T69" fmla="*/ 2147483646 h 2027"/>
              <a:gd name="T70" fmla="*/ 2147483646 w 2520"/>
              <a:gd name="T71" fmla="*/ 2147483646 h 2027"/>
              <a:gd name="T72" fmla="*/ 0 w 2520"/>
              <a:gd name="T73" fmla="*/ 2147483646 h 2027"/>
              <a:gd name="T74" fmla="*/ 2147483646 w 2520"/>
              <a:gd name="T75" fmla="*/ 2147483646 h 2027"/>
              <a:gd name="T76" fmla="*/ 2147483646 w 2520"/>
              <a:gd name="T77" fmla="*/ 2147483646 h 2027"/>
              <a:gd name="T78" fmla="*/ 2147483646 w 2520"/>
              <a:gd name="T79" fmla="*/ 2147483646 h 2027"/>
              <a:gd name="T80" fmla="*/ 2147483646 w 2520"/>
              <a:gd name="T81" fmla="*/ 2147483646 h 2027"/>
              <a:gd name="T82" fmla="*/ 2147483646 w 2520"/>
              <a:gd name="T83" fmla="*/ 2147483646 h 2027"/>
              <a:gd name="T84" fmla="*/ 2147483646 w 2520"/>
              <a:gd name="T85" fmla="*/ 2147483646 h 2027"/>
              <a:gd name="T86" fmla="*/ 2147483646 w 2520"/>
              <a:gd name="T87" fmla="*/ 2147483646 h 2027"/>
              <a:gd name="T88" fmla="*/ 2147483646 w 2520"/>
              <a:gd name="T89" fmla="*/ 2147483646 h 2027"/>
              <a:gd name="T90" fmla="*/ 2147483646 w 2520"/>
              <a:gd name="T91" fmla="*/ 2147483646 h 2027"/>
              <a:gd name="T92" fmla="*/ 2147483646 w 2520"/>
              <a:gd name="T93" fmla="*/ 2147483646 h 2027"/>
              <a:gd name="T94" fmla="*/ 2147483646 w 2520"/>
              <a:gd name="T95" fmla="*/ 2147483646 h 2027"/>
              <a:gd name="T96" fmla="*/ 2147483646 w 2520"/>
              <a:gd name="T97" fmla="*/ 2147483646 h 2027"/>
              <a:gd name="T98" fmla="*/ 2147483646 w 2520"/>
              <a:gd name="T99" fmla="*/ 2147483646 h 2027"/>
              <a:gd name="T100" fmla="*/ 2147483646 w 2520"/>
              <a:gd name="T101" fmla="*/ 2147483646 h 2027"/>
              <a:gd name="T102" fmla="*/ 2147483646 w 2520"/>
              <a:gd name="T103" fmla="*/ 2147483646 h 2027"/>
              <a:gd name="T104" fmla="*/ 2147483646 w 2520"/>
              <a:gd name="T105" fmla="*/ 2147483646 h 2027"/>
              <a:gd name="T106" fmla="*/ 2147483646 w 2520"/>
              <a:gd name="T107" fmla="*/ 2147483646 h 2027"/>
              <a:gd name="T108" fmla="*/ 2147483646 w 2520"/>
              <a:gd name="T109" fmla="*/ 2147483646 h 2027"/>
              <a:gd name="T110" fmla="*/ 2147483646 w 2520"/>
              <a:gd name="T111" fmla="*/ 2147483646 h 2027"/>
              <a:gd name="T112" fmla="*/ 2147483646 w 2520"/>
              <a:gd name="T113" fmla="*/ 2147483646 h 2027"/>
              <a:gd name="T114" fmla="*/ 2147483646 w 2520"/>
              <a:gd name="T115" fmla="*/ 2147483646 h 2027"/>
              <a:gd name="T116" fmla="*/ 2147483646 w 2520"/>
              <a:gd name="T117" fmla="*/ 2147483646 h 2027"/>
              <a:gd name="T118" fmla="*/ 2147483646 w 2520"/>
              <a:gd name="T119" fmla="*/ 2147483646 h 2027"/>
              <a:gd name="T120" fmla="*/ 2147483646 w 2520"/>
              <a:gd name="T121" fmla="*/ 2147483646 h 202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2520"/>
              <a:gd name="T184" fmla="*/ 0 h 2027"/>
              <a:gd name="T185" fmla="*/ 2520 w 2520"/>
              <a:gd name="T186" fmla="*/ 2027 h 202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2520" h="2027">
                <a:moveTo>
                  <a:pt x="2077" y="90"/>
                </a:moveTo>
                <a:cubicBezTo>
                  <a:pt x="2082" y="81"/>
                  <a:pt x="2096" y="71"/>
                  <a:pt x="2105" y="62"/>
                </a:cubicBezTo>
                <a:cubicBezTo>
                  <a:pt x="2114" y="53"/>
                  <a:pt x="2124" y="42"/>
                  <a:pt x="2133" y="33"/>
                </a:cubicBezTo>
                <a:cubicBezTo>
                  <a:pt x="2142" y="24"/>
                  <a:pt x="2143" y="10"/>
                  <a:pt x="2162" y="5"/>
                </a:cubicBezTo>
                <a:cubicBezTo>
                  <a:pt x="2181" y="0"/>
                  <a:pt x="2214" y="0"/>
                  <a:pt x="2247" y="5"/>
                </a:cubicBezTo>
                <a:cubicBezTo>
                  <a:pt x="2280" y="10"/>
                  <a:pt x="2331" y="26"/>
                  <a:pt x="2358" y="35"/>
                </a:cubicBezTo>
                <a:cubicBezTo>
                  <a:pt x="2385" y="44"/>
                  <a:pt x="2392" y="53"/>
                  <a:pt x="2412" y="60"/>
                </a:cubicBezTo>
                <a:cubicBezTo>
                  <a:pt x="2432" y="67"/>
                  <a:pt x="2463" y="78"/>
                  <a:pt x="2480" y="79"/>
                </a:cubicBezTo>
                <a:cubicBezTo>
                  <a:pt x="2497" y="80"/>
                  <a:pt x="2512" y="60"/>
                  <a:pt x="2516" y="67"/>
                </a:cubicBezTo>
                <a:cubicBezTo>
                  <a:pt x="2520" y="74"/>
                  <a:pt x="2516" y="105"/>
                  <a:pt x="2504" y="123"/>
                </a:cubicBezTo>
                <a:cubicBezTo>
                  <a:pt x="2492" y="141"/>
                  <a:pt x="2464" y="162"/>
                  <a:pt x="2445" y="175"/>
                </a:cubicBezTo>
                <a:cubicBezTo>
                  <a:pt x="2426" y="188"/>
                  <a:pt x="2435" y="174"/>
                  <a:pt x="2389" y="203"/>
                </a:cubicBezTo>
                <a:cubicBezTo>
                  <a:pt x="2343" y="232"/>
                  <a:pt x="2216" y="314"/>
                  <a:pt x="2168" y="347"/>
                </a:cubicBezTo>
                <a:cubicBezTo>
                  <a:pt x="2120" y="380"/>
                  <a:pt x="2123" y="382"/>
                  <a:pt x="2100" y="399"/>
                </a:cubicBezTo>
                <a:cubicBezTo>
                  <a:pt x="2077" y="416"/>
                  <a:pt x="2074" y="418"/>
                  <a:pt x="2028" y="447"/>
                </a:cubicBezTo>
                <a:cubicBezTo>
                  <a:pt x="1982" y="476"/>
                  <a:pt x="1908" y="528"/>
                  <a:pt x="1822" y="572"/>
                </a:cubicBezTo>
                <a:cubicBezTo>
                  <a:pt x="1736" y="616"/>
                  <a:pt x="1642" y="676"/>
                  <a:pt x="1510" y="714"/>
                </a:cubicBezTo>
                <a:cubicBezTo>
                  <a:pt x="1378" y="752"/>
                  <a:pt x="1156" y="790"/>
                  <a:pt x="1028" y="799"/>
                </a:cubicBezTo>
                <a:cubicBezTo>
                  <a:pt x="900" y="808"/>
                  <a:pt x="811" y="788"/>
                  <a:pt x="744" y="770"/>
                </a:cubicBezTo>
                <a:cubicBezTo>
                  <a:pt x="677" y="752"/>
                  <a:pt x="648" y="712"/>
                  <a:pt x="624" y="692"/>
                </a:cubicBezTo>
                <a:cubicBezTo>
                  <a:pt x="600" y="672"/>
                  <a:pt x="615" y="657"/>
                  <a:pt x="600" y="651"/>
                </a:cubicBezTo>
                <a:cubicBezTo>
                  <a:pt x="585" y="645"/>
                  <a:pt x="555" y="655"/>
                  <a:pt x="536" y="659"/>
                </a:cubicBezTo>
                <a:cubicBezTo>
                  <a:pt x="517" y="663"/>
                  <a:pt x="496" y="666"/>
                  <a:pt x="484" y="675"/>
                </a:cubicBezTo>
                <a:cubicBezTo>
                  <a:pt x="472" y="684"/>
                  <a:pt x="460" y="703"/>
                  <a:pt x="461" y="714"/>
                </a:cubicBezTo>
                <a:cubicBezTo>
                  <a:pt x="462" y="725"/>
                  <a:pt x="475" y="733"/>
                  <a:pt x="489" y="742"/>
                </a:cubicBezTo>
                <a:cubicBezTo>
                  <a:pt x="503" y="751"/>
                  <a:pt x="532" y="761"/>
                  <a:pt x="546" y="770"/>
                </a:cubicBezTo>
                <a:cubicBezTo>
                  <a:pt x="560" y="779"/>
                  <a:pt x="579" y="780"/>
                  <a:pt x="574" y="799"/>
                </a:cubicBezTo>
                <a:cubicBezTo>
                  <a:pt x="569" y="818"/>
                  <a:pt x="534" y="861"/>
                  <a:pt x="517" y="884"/>
                </a:cubicBezTo>
                <a:cubicBezTo>
                  <a:pt x="500" y="907"/>
                  <a:pt x="492" y="926"/>
                  <a:pt x="472" y="939"/>
                </a:cubicBezTo>
                <a:cubicBezTo>
                  <a:pt x="452" y="952"/>
                  <a:pt x="435" y="956"/>
                  <a:pt x="400" y="963"/>
                </a:cubicBezTo>
                <a:cubicBezTo>
                  <a:pt x="365" y="970"/>
                  <a:pt x="306" y="968"/>
                  <a:pt x="264" y="983"/>
                </a:cubicBezTo>
                <a:cubicBezTo>
                  <a:pt x="222" y="998"/>
                  <a:pt x="182" y="1017"/>
                  <a:pt x="149" y="1054"/>
                </a:cubicBezTo>
                <a:cubicBezTo>
                  <a:pt x="116" y="1091"/>
                  <a:pt x="83" y="1136"/>
                  <a:pt x="64" y="1207"/>
                </a:cubicBezTo>
                <a:cubicBezTo>
                  <a:pt x="45" y="1278"/>
                  <a:pt x="43" y="1351"/>
                  <a:pt x="36" y="1479"/>
                </a:cubicBezTo>
                <a:cubicBezTo>
                  <a:pt x="29" y="1607"/>
                  <a:pt x="25" y="1923"/>
                  <a:pt x="20" y="1975"/>
                </a:cubicBezTo>
                <a:cubicBezTo>
                  <a:pt x="15" y="2027"/>
                  <a:pt x="10" y="1874"/>
                  <a:pt x="7" y="1791"/>
                </a:cubicBezTo>
                <a:cubicBezTo>
                  <a:pt x="4" y="1708"/>
                  <a:pt x="0" y="1551"/>
                  <a:pt x="0" y="1475"/>
                </a:cubicBezTo>
                <a:cubicBezTo>
                  <a:pt x="0" y="1399"/>
                  <a:pt x="2" y="1379"/>
                  <a:pt x="7" y="1337"/>
                </a:cubicBezTo>
                <a:cubicBezTo>
                  <a:pt x="12" y="1295"/>
                  <a:pt x="19" y="1258"/>
                  <a:pt x="28" y="1220"/>
                </a:cubicBezTo>
                <a:cubicBezTo>
                  <a:pt x="37" y="1182"/>
                  <a:pt x="44" y="1149"/>
                  <a:pt x="64" y="1107"/>
                </a:cubicBezTo>
                <a:cubicBezTo>
                  <a:pt x="84" y="1065"/>
                  <a:pt x="116" y="1006"/>
                  <a:pt x="149" y="969"/>
                </a:cubicBezTo>
                <a:cubicBezTo>
                  <a:pt x="182" y="932"/>
                  <a:pt x="230" y="903"/>
                  <a:pt x="262" y="884"/>
                </a:cubicBezTo>
                <a:cubicBezTo>
                  <a:pt x="294" y="865"/>
                  <a:pt x="322" y="869"/>
                  <a:pt x="340" y="855"/>
                </a:cubicBezTo>
                <a:cubicBezTo>
                  <a:pt x="358" y="841"/>
                  <a:pt x="361" y="822"/>
                  <a:pt x="372" y="799"/>
                </a:cubicBezTo>
                <a:cubicBezTo>
                  <a:pt x="383" y="776"/>
                  <a:pt x="386" y="743"/>
                  <a:pt x="404" y="714"/>
                </a:cubicBezTo>
                <a:cubicBezTo>
                  <a:pt x="422" y="685"/>
                  <a:pt x="461" y="643"/>
                  <a:pt x="480" y="623"/>
                </a:cubicBezTo>
                <a:cubicBezTo>
                  <a:pt x="499" y="603"/>
                  <a:pt x="491" y="608"/>
                  <a:pt x="516" y="595"/>
                </a:cubicBezTo>
                <a:cubicBezTo>
                  <a:pt x="541" y="582"/>
                  <a:pt x="606" y="549"/>
                  <a:pt x="631" y="544"/>
                </a:cubicBezTo>
                <a:cubicBezTo>
                  <a:pt x="656" y="539"/>
                  <a:pt x="612" y="549"/>
                  <a:pt x="664" y="563"/>
                </a:cubicBezTo>
                <a:cubicBezTo>
                  <a:pt x="716" y="577"/>
                  <a:pt x="816" y="623"/>
                  <a:pt x="943" y="629"/>
                </a:cubicBezTo>
                <a:cubicBezTo>
                  <a:pt x="1070" y="635"/>
                  <a:pt x="1267" y="634"/>
                  <a:pt x="1425" y="600"/>
                </a:cubicBezTo>
                <a:cubicBezTo>
                  <a:pt x="1583" y="566"/>
                  <a:pt x="1783" y="474"/>
                  <a:pt x="1892" y="427"/>
                </a:cubicBezTo>
                <a:cubicBezTo>
                  <a:pt x="2001" y="380"/>
                  <a:pt x="2027" y="350"/>
                  <a:pt x="2077" y="318"/>
                </a:cubicBezTo>
                <a:cubicBezTo>
                  <a:pt x="2127" y="286"/>
                  <a:pt x="2148" y="260"/>
                  <a:pt x="2190" y="232"/>
                </a:cubicBezTo>
                <a:cubicBezTo>
                  <a:pt x="2232" y="204"/>
                  <a:pt x="2313" y="166"/>
                  <a:pt x="2332" y="147"/>
                </a:cubicBezTo>
                <a:cubicBezTo>
                  <a:pt x="2351" y="128"/>
                  <a:pt x="2327" y="132"/>
                  <a:pt x="2303" y="118"/>
                </a:cubicBezTo>
                <a:cubicBezTo>
                  <a:pt x="2279" y="104"/>
                  <a:pt x="2213" y="71"/>
                  <a:pt x="2190" y="62"/>
                </a:cubicBezTo>
                <a:cubicBezTo>
                  <a:pt x="2167" y="53"/>
                  <a:pt x="2176" y="57"/>
                  <a:pt x="2162" y="62"/>
                </a:cubicBezTo>
                <a:cubicBezTo>
                  <a:pt x="2148" y="67"/>
                  <a:pt x="2121" y="83"/>
                  <a:pt x="2107" y="92"/>
                </a:cubicBezTo>
                <a:cubicBezTo>
                  <a:pt x="2093" y="101"/>
                  <a:pt x="2082" y="118"/>
                  <a:pt x="2077" y="118"/>
                </a:cubicBezTo>
                <a:cubicBezTo>
                  <a:pt x="2072" y="118"/>
                  <a:pt x="2072" y="99"/>
                  <a:pt x="2077" y="90"/>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31" name="Freeform 11"/>
          <p:cNvSpPr>
            <a:spLocks/>
          </p:cNvSpPr>
          <p:nvPr/>
        </p:nvSpPr>
        <p:spPr bwMode="ltGray">
          <a:xfrm>
            <a:off x="2839641" y="2411016"/>
            <a:ext cx="398859" cy="242888"/>
          </a:xfrm>
          <a:custGeom>
            <a:avLst/>
            <a:gdLst>
              <a:gd name="T0" fmla="*/ 2147483646 w 335"/>
              <a:gd name="T1" fmla="*/ 2147483646 h 204"/>
              <a:gd name="T2" fmla="*/ 2147483646 w 335"/>
              <a:gd name="T3" fmla="*/ 2147483646 h 204"/>
              <a:gd name="T4" fmla="*/ 2147483646 w 335"/>
              <a:gd name="T5" fmla="*/ 2147483646 h 204"/>
              <a:gd name="T6" fmla="*/ 2147483646 w 335"/>
              <a:gd name="T7" fmla="*/ 2147483646 h 204"/>
              <a:gd name="T8" fmla="*/ 2147483646 w 335"/>
              <a:gd name="T9" fmla="*/ 2147483646 h 204"/>
              <a:gd name="T10" fmla="*/ 2147483646 w 335"/>
              <a:gd name="T11" fmla="*/ 2147483646 h 204"/>
              <a:gd name="T12" fmla="*/ 2147483646 w 335"/>
              <a:gd name="T13" fmla="*/ 2147483646 h 204"/>
              <a:gd name="T14" fmla="*/ 2147483646 w 335"/>
              <a:gd name="T15" fmla="*/ 2147483646 h 204"/>
              <a:gd name="T16" fmla="*/ 2147483646 w 335"/>
              <a:gd name="T17" fmla="*/ 2147483646 h 204"/>
              <a:gd name="T18" fmla="*/ 2147483646 w 335"/>
              <a:gd name="T19" fmla="*/ 2147483646 h 204"/>
              <a:gd name="T20" fmla="*/ 2147483646 w 335"/>
              <a:gd name="T21" fmla="*/ 2147483646 h 204"/>
              <a:gd name="T22" fmla="*/ 2147483646 w 335"/>
              <a:gd name="T23" fmla="*/ 2147483646 h 204"/>
              <a:gd name="T24" fmla="*/ 2147483646 w 335"/>
              <a:gd name="T25" fmla="*/ 2147483646 h 20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35"/>
              <a:gd name="T40" fmla="*/ 0 h 204"/>
              <a:gd name="T41" fmla="*/ 335 w 335"/>
              <a:gd name="T42" fmla="*/ 204 h 20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35" h="204">
                <a:moveTo>
                  <a:pt x="9" y="175"/>
                </a:moveTo>
                <a:cubicBezTo>
                  <a:pt x="28" y="189"/>
                  <a:pt x="50" y="202"/>
                  <a:pt x="66" y="203"/>
                </a:cubicBezTo>
                <a:cubicBezTo>
                  <a:pt x="82" y="204"/>
                  <a:pt x="91" y="188"/>
                  <a:pt x="103" y="179"/>
                </a:cubicBezTo>
                <a:cubicBezTo>
                  <a:pt x="115" y="170"/>
                  <a:pt x="128" y="154"/>
                  <a:pt x="139" y="147"/>
                </a:cubicBezTo>
                <a:cubicBezTo>
                  <a:pt x="150" y="140"/>
                  <a:pt x="155" y="134"/>
                  <a:pt x="171" y="139"/>
                </a:cubicBezTo>
                <a:cubicBezTo>
                  <a:pt x="187" y="144"/>
                  <a:pt x="211" y="188"/>
                  <a:pt x="236" y="175"/>
                </a:cubicBezTo>
                <a:cubicBezTo>
                  <a:pt x="261" y="162"/>
                  <a:pt x="307" y="85"/>
                  <a:pt x="321" y="61"/>
                </a:cubicBezTo>
                <a:cubicBezTo>
                  <a:pt x="335" y="37"/>
                  <a:pt x="335" y="42"/>
                  <a:pt x="321" y="33"/>
                </a:cubicBezTo>
                <a:cubicBezTo>
                  <a:pt x="307" y="24"/>
                  <a:pt x="260" y="0"/>
                  <a:pt x="236" y="5"/>
                </a:cubicBezTo>
                <a:cubicBezTo>
                  <a:pt x="212" y="10"/>
                  <a:pt x="203" y="56"/>
                  <a:pt x="179" y="61"/>
                </a:cubicBezTo>
                <a:cubicBezTo>
                  <a:pt x="155" y="66"/>
                  <a:pt x="122" y="19"/>
                  <a:pt x="94" y="33"/>
                </a:cubicBezTo>
                <a:cubicBezTo>
                  <a:pt x="66" y="47"/>
                  <a:pt x="18" y="118"/>
                  <a:pt x="9" y="146"/>
                </a:cubicBezTo>
                <a:cubicBezTo>
                  <a:pt x="0" y="174"/>
                  <a:pt x="19" y="188"/>
                  <a:pt x="38" y="203"/>
                </a:cubicBezTo>
              </a:path>
            </a:pathLst>
          </a:custGeom>
          <a:gradFill rotWithShape="1">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32" name="Freeform 12"/>
          <p:cNvSpPr>
            <a:spLocks/>
          </p:cNvSpPr>
          <p:nvPr/>
        </p:nvSpPr>
        <p:spPr bwMode="ltGray">
          <a:xfrm>
            <a:off x="3120628" y="1269206"/>
            <a:ext cx="1033463" cy="1481138"/>
          </a:xfrm>
          <a:custGeom>
            <a:avLst/>
            <a:gdLst>
              <a:gd name="T0" fmla="*/ 2147483646 w 868"/>
              <a:gd name="T1" fmla="*/ 2147483646 h 1244"/>
              <a:gd name="T2" fmla="*/ 2147483646 w 868"/>
              <a:gd name="T3" fmla="*/ 2147483646 h 1244"/>
              <a:gd name="T4" fmla="*/ 2147483646 w 868"/>
              <a:gd name="T5" fmla="*/ 2147483646 h 1244"/>
              <a:gd name="T6" fmla="*/ 2147483646 w 868"/>
              <a:gd name="T7" fmla="*/ 2147483646 h 1244"/>
              <a:gd name="T8" fmla="*/ 2147483646 w 868"/>
              <a:gd name="T9" fmla="*/ 2147483646 h 1244"/>
              <a:gd name="T10" fmla="*/ 2147483646 w 868"/>
              <a:gd name="T11" fmla="*/ 2147483646 h 1244"/>
              <a:gd name="T12" fmla="*/ 2147483646 w 868"/>
              <a:gd name="T13" fmla="*/ 2147483646 h 1244"/>
              <a:gd name="T14" fmla="*/ 2147483646 w 868"/>
              <a:gd name="T15" fmla="*/ 2147483646 h 1244"/>
              <a:gd name="T16" fmla="*/ 2147483646 w 868"/>
              <a:gd name="T17" fmla="*/ 2147483646 h 1244"/>
              <a:gd name="T18" fmla="*/ 2147483646 w 868"/>
              <a:gd name="T19" fmla="*/ 2147483646 h 1244"/>
              <a:gd name="T20" fmla="*/ 2147483646 w 868"/>
              <a:gd name="T21" fmla="*/ 2147483646 h 1244"/>
              <a:gd name="T22" fmla="*/ 2147483646 w 868"/>
              <a:gd name="T23" fmla="*/ 2147483646 h 1244"/>
              <a:gd name="T24" fmla="*/ 2147483646 w 868"/>
              <a:gd name="T25" fmla="*/ 2147483646 h 1244"/>
              <a:gd name="T26" fmla="*/ 2147483646 w 868"/>
              <a:gd name="T27" fmla="*/ 2147483646 h 1244"/>
              <a:gd name="T28" fmla="*/ 2147483646 w 868"/>
              <a:gd name="T29" fmla="*/ 2147483646 h 1244"/>
              <a:gd name="T30" fmla="*/ 2147483646 w 868"/>
              <a:gd name="T31" fmla="*/ 2147483646 h 1244"/>
              <a:gd name="T32" fmla="*/ 2147483646 w 868"/>
              <a:gd name="T33" fmla="*/ 2147483646 h 1244"/>
              <a:gd name="T34" fmla="*/ 2147483646 w 868"/>
              <a:gd name="T35" fmla="*/ 2147483646 h 1244"/>
              <a:gd name="T36" fmla="*/ 2147483646 w 868"/>
              <a:gd name="T37" fmla="*/ 2147483646 h 1244"/>
              <a:gd name="T38" fmla="*/ 2147483646 w 868"/>
              <a:gd name="T39" fmla="*/ 2147483646 h 1244"/>
              <a:gd name="T40" fmla="*/ 2147483646 w 868"/>
              <a:gd name="T41" fmla="*/ 2147483646 h 1244"/>
              <a:gd name="T42" fmla="*/ 2147483646 w 868"/>
              <a:gd name="T43" fmla="*/ 2147483646 h 1244"/>
              <a:gd name="T44" fmla="*/ 2147483646 w 868"/>
              <a:gd name="T45" fmla="*/ 2147483646 h 1244"/>
              <a:gd name="T46" fmla="*/ 2147483646 w 868"/>
              <a:gd name="T47" fmla="*/ 2147483646 h 1244"/>
              <a:gd name="T48" fmla="*/ 2147483646 w 868"/>
              <a:gd name="T49" fmla="*/ 2147483646 h 1244"/>
              <a:gd name="T50" fmla="*/ 2147483646 w 868"/>
              <a:gd name="T51" fmla="*/ 2147483646 h 1244"/>
              <a:gd name="T52" fmla="*/ 2147483646 w 868"/>
              <a:gd name="T53" fmla="*/ 2147483646 h 1244"/>
              <a:gd name="T54" fmla="*/ 2147483646 w 868"/>
              <a:gd name="T55" fmla="*/ 2147483646 h 1244"/>
              <a:gd name="T56" fmla="*/ 2147483646 w 868"/>
              <a:gd name="T57" fmla="*/ 2147483646 h 1244"/>
              <a:gd name="T58" fmla="*/ 2147483646 w 868"/>
              <a:gd name="T59" fmla="*/ 2147483646 h 1244"/>
              <a:gd name="T60" fmla="*/ 2147483646 w 868"/>
              <a:gd name="T61" fmla="*/ 2147483646 h 1244"/>
              <a:gd name="T62" fmla="*/ 2147483646 w 868"/>
              <a:gd name="T63" fmla="*/ 2147483646 h 1244"/>
              <a:gd name="T64" fmla="*/ 2147483646 w 868"/>
              <a:gd name="T65" fmla="*/ 2147483646 h 1244"/>
              <a:gd name="T66" fmla="*/ 2147483646 w 868"/>
              <a:gd name="T67" fmla="*/ 2147483646 h 1244"/>
              <a:gd name="T68" fmla="*/ 2147483646 w 868"/>
              <a:gd name="T69" fmla="*/ 2147483646 h 1244"/>
              <a:gd name="T70" fmla="*/ 2147483646 w 868"/>
              <a:gd name="T71" fmla="*/ 2147483646 h 1244"/>
              <a:gd name="T72" fmla="*/ 2147483646 w 868"/>
              <a:gd name="T73" fmla="*/ 2147483646 h 1244"/>
              <a:gd name="T74" fmla="*/ 2147483646 w 868"/>
              <a:gd name="T75" fmla="*/ 2147483646 h 1244"/>
              <a:gd name="T76" fmla="*/ 2147483646 w 868"/>
              <a:gd name="T77" fmla="*/ 2147483646 h 1244"/>
              <a:gd name="T78" fmla="*/ 2147483646 w 868"/>
              <a:gd name="T79" fmla="*/ 2147483646 h 1244"/>
              <a:gd name="T80" fmla="*/ 2147483646 w 868"/>
              <a:gd name="T81" fmla="*/ 2147483646 h 1244"/>
              <a:gd name="T82" fmla="*/ 2147483646 w 868"/>
              <a:gd name="T83" fmla="*/ 2147483646 h 1244"/>
              <a:gd name="T84" fmla="*/ 2147483646 w 868"/>
              <a:gd name="T85" fmla="*/ 2147483646 h 1244"/>
              <a:gd name="T86" fmla="*/ 2147483646 w 868"/>
              <a:gd name="T87" fmla="*/ 2147483646 h 1244"/>
              <a:gd name="T88" fmla="*/ 2147483646 w 868"/>
              <a:gd name="T89" fmla="*/ 2147483646 h 1244"/>
              <a:gd name="T90" fmla="*/ 2147483646 w 868"/>
              <a:gd name="T91" fmla="*/ 2147483646 h 1244"/>
              <a:gd name="T92" fmla="*/ 2147483646 w 868"/>
              <a:gd name="T93" fmla="*/ 2147483646 h 1244"/>
              <a:gd name="T94" fmla="*/ 2147483646 w 868"/>
              <a:gd name="T95" fmla="*/ 2147483646 h 1244"/>
              <a:gd name="T96" fmla="*/ 2147483646 w 868"/>
              <a:gd name="T97" fmla="*/ 2147483646 h 1244"/>
              <a:gd name="T98" fmla="*/ 2147483646 w 868"/>
              <a:gd name="T99" fmla="*/ 2147483646 h 1244"/>
              <a:gd name="T100" fmla="*/ 2147483646 w 868"/>
              <a:gd name="T101" fmla="*/ 2147483646 h 1244"/>
              <a:gd name="T102" fmla="*/ 2147483646 w 868"/>
              <a:gd name="T103" fmla="*/ 2147483646 h 1244"/>
              <a:gd name="T104" fmla="*/ 2147483646 w 868"/>
              <a:gd name="T105" fmla="*/ 2147483646 h 1244"/>
              <a:gd name="T106" fmla="*/ 2147483646 w 868"/>
              <a:gd name="T107" fmla="*/ 2147483646 h 1244"/>
              <a:gd name="T108" fmla="*/ 2147483646 w 868"/>
              <a:gd name="T109" fmla="*/ 2147483646 h 1244"/>
              <a:gd name="T110" fmla="*/ 2147483646 w 868"/>
              <a:gd name="T111" fmla="*/ 2147483646 h 1244"/>
              <a:gd name="T112" fmla="*/ 2147483646 w 868"/>
              <a:gd name="T113" fmla="*/ 2147483646 h 1244"/>
              <a:gd name="T114" fmla="*/ 2147483646 w 868"/>
              <a:gd name="T115" fmla="*/ 2147483646 h 124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868"/>
              <a:gd name="T175" fmla="*/ 0 h 1244"/>
              <a:gd name="T176" fmla="*/ 868 w 868"/>
              <a:gd name="T177" fmla="*/ 1244 h 124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868" h="1244">
                <a:moveTo>
                  <a:pt x="556" y="415"/>
                </a:moveTo>
                <a:cubicBezTo>
                  <a:pt x="551" y="410"/>
                  <a:pt x="637" y="357"/>
                  <a:pt x="669" y="330"/>
                </a:cubicBezTo>
                <a:cubicBezTo>
                  <a:pt x="701" y="303"/>
                  <a:pt x="727" y="286"/>
                  <a:pt x="751" y="253"/>
                </a:cubicBezTo>
                <a:cubicBezTo>
                  <a:pt x="775" y="220"/>
                  <a:pt x="796" y="165"/>
                  <a:pt x="811" y="131"/>
                </a:cubicBezTo>
                <a:cubicBezTo>
                  <a:pt x="826" y="97"/>
                  <a:pt x="831" y="65"/>
                  <a:pt x="840" y="46"/>
                </a:cubicBezTo>
                <a:cubicBezTo>
                  <a:pt x="849" y="27"/>
                  <a:pt x="868" y="0"/>
                  <a:pt x="868" y="18"/>
                </a:cubicBezTo>
                <a:cubicBezTo>
                  <a:pt x="868" y="36"/>
                  <a:pt x="848" y="100"/>
                  <a:pt x="843" y="157"/>
                </a:cubicBezTo>
                <a:cubicBezTo>
                  <a:pt x="838" y="214"/>
                  <a:pt x="845" y="292"/>
                  <a:pt x="840" y="358"/>
                </a:cubicBezTo>
                <a:cubicBezTo>
                  <a:pt x="835" y="424"/>
                  <a:pt x="830" y="485"/>
                  <a:pt x="811" y="556"/>
                </a:cubicBezTo>
                <a:cubicBezTo>
                  <a:pt x="792" y="627"/>
                  <a:pt x="758" y="726"/>
                  <a:pt x="726" y="783"/>
                </a:cubicBezTo>
                <a:cubicBezTo>
                  <a:pt x="694" y="840"/>
                  <a:pt x="641" y="877"/>
                  <a:pt x="621" y="898"/>
                </a:cubicBezTo>
                <a:cubicBezTo>
                  <a:pt x="601" y="919"/>
                  <a:pt x="611" y="905"/>
                  <a:pt x="605" y="907"/>
                </a:cubicBezTo>
                <a:cubicBezTo>
                  <a:pt x="599" y="909"/>
                  <a:pt x="598" y="912"/>
                  <a:pt x="587" y="909"/>
                </a:cubicBezTo>
                <a:cubicBezTo>
                  <a:pt x="576" y="906"/>
                  <a:pt x="555" y="899"/>
                  <a:pt x="540" y="890"/>
                </a:cubicBezTo>
                <a:cubicBezTo>
                  <a:pt x="525" y="881"/>
                  <a:pt x="511" y="872"/>
                  <a:pt x="495" y="856"/>
                </a:cubicBezTo>
                <a:cubicBezTo>
                  <a:pt x="479" y="840"/>
                  <a:pt x="457" y="807"/>
                  <a:pt x="447" y="793"/>
                </a:cubicBezTo>
                <a:cubicBezTo>
                  <a:pt x="437" y="779"/>
                  <a:pt x="440" y="781"/>
                  <a:pt x="437" y="772"/>
                </a:cubicBezTo>
                <a:cubicBezTo>
                  <a:pt x="434" y="763"/>
                  <a:pt x="429" y="775"/>
                  <a:pt x="430" y="738"/>
                </a:cubicBezTo>
                <a:cubicBezTo>
                  <a:pt x="431" y="701"/>
                  <a:pt x="428" y="612"/>
                  <a:pt x="444" y="549"/>
                </a:cubicBezTo>
                <a:cubicBezTo>
                  <a:pt x="460" y="486"/>
                  <a:pt x="505" y="409"/>
                  <a:pt x="528" y="358"/>
                </a:cubicBezTo>
                <a:cubicBezTo>
                  <a:pt x="551" y="307"/>
                  <a:pt x="556" y="283"/>
                  <a:pt x="584" y="245"/>
                </a:cubicBezTo>
                <a:cubicBezTo>
                  <a:pt x="612" y="207"/>
                  <a:pt x="683" y="102"/>
                  <a:pt x="698" y="131"/>
                </a:cubicBezTo>
                <a:cubicBezTo>
                  <a:pt x="713" y="160"/>
                  <a:pt x="680" y="345"/>
                  <a:pt x="675" y="421"/>
                </a:cubicBezTo>
                <a:cubicBezTo>
                  <a:pt x="670" y="497"/>
                  <a:pt x="679" y="529"/>
                  <a:pt x="669" y="585"/>
                </a:cubicBezTo>
                <a:cubicBezTo>
                  <a:pt x="659" y="641"/>
                  <a:pt x="627" y="721"/>
                  <a:pt x="613" y="759"/>
                </a:cubicBezTo>
                <a:cubicBezTo>
                  <a:pt x="599" y="797"/>
                  <a:pt x="592" y="799"/>
                  <a:pt x="584" y="812"/>
                </a:cubicBezTo>
                <a:cubicBezTo>
                  <a:pt x="576" y="825"/>
                  <a:pt x="589" y="819"/>
                  <a:pt x="566" y="840"/>
                </a:cubicBezTo>
                <a:cubicBezTo>
                  <a:pt x="543" y="861"/>
                  <a:pt x="480" y="913"/>
                  <a:pt x="447" y="937"/>
                </a:cubicBezTo>
                <a:cubicBezTo>
                  <a:pt x="414" y="961"/>
                  <a:pt x="391" y="955"/>
                  <a:pt x="367" y="981"/>
                </a:cubicBezTo>
                <a:cubicBezTo>
                  <a:pt x="343" y="1007"/>
                  <a:pt x="326" y="1060"/>
                  <a:pt x="301" y="1095"/>
                </a:cubicBezTo>
                <a:cubicBezTo>
                  <a:pt x="276" y="1130"/>
                  <a:pt x="247" y="1165"/>
                  <a:pt x="219" y="1189"/>
                </a:cubicBezTo>
                <a:cubicBezTo>
                  <a:pt x="191" y="1213"/>
                  <a:pt x="166" y="1230"/>
                  <a:pt x="131" y="1237"/>
                </a:cubicBezTo>
                <a:cubicBezTo>
                  <a:pt x="96" y="1244"/>
                  <a:pt x="22" y="1235"/>
                  <a:pt x="11" y="1229"/>
                </a:cubicBezTo>
                <a:cubicBezTo>
                  <a:pt x="0" y="1223"/>
                  <a:pt x="39" y="1214"/>
                  <a:pt x="64" y="1199"/>
                </a:cubicBezTo>
                <a:cubicBezTo>
                  <a:pt x="89" y="1184"/>
                  <a:pt x="124" y="1172"/>
                  <a:pt x="159" y="1141"/>
                </a:cubicBezTo>
                <a:cubicBezTo>
                  <a:pt x="194" y="1110"/>
                  <a:pt x="237" y="1051"/>
                  <a:pt x="273" y="1010"/>
                </a:cubicBezTo>
                <a:cubicBezTo>
                  <a:pt x="309" y="969"/>
                  <a:pt x="341" y="924"/>
                  <a:pt x="375" y="893"/>
                </a:cubicBezTo>
                <a:cubicBezTo>
                  <a:pt x="409" y="862"/>
                  <a:pt x="449" y="840"/>
                  <a:pt x="475" y="825"/>
                </a:cubicBezTo>
                <a:cubicBezTo>
                  <a:pt x="501" y="810"/>
                  <a:pt x="510" y="825"/>
                  <a:pt x="531" y="805"/>
                </a:cubicBezTo>
                <a:cubicBezTo>
                  <a:pt x="552" y="785"/>
                  <a:pt x="583" y="756"/>
                  <a:pt x="600" y="705"/>
                </a:cubicBezTo>
                <a:cubicBezTo>
                  <a:pt x="617" y="654"/>
                  <a:pt x="624" y="559"/>
                  <a:pt x="631" y="501"/>
                </a:cubicBezTo>
                <a:cubicBezTo>
                  <a:pt x="638" y="443"/>
                  <a:pt x="636" y="402"/>
                  <a:pt x="641" y="358"/>
                </a:cubicBezTo>
                <a:cubicBezTo>
                  <a:pt x="646" y="314"/>
                  <a:pt x="663" y="254"/>
                  <a:pt x="659" y="237"/>
                </a:cubicBezTo>
                <a:cubicBezTo>
                  <a:pt x="655" y="220"/>
                  <a:pt x="643" y="219"/>
                  <a:pt x="619" y="257"/>
                </a:cubicBezTo>
                <a:cubicBezTo>
                  <a:pt x="595" y="295"/>
                  <a:pt x="537" y="403"/>
                  <a:pt x="512" y="467"/>
                </a:cubicBezTo>
                <a:cubicBezTo>
                  <a:pt x="487" y="531"/>
                  <a:pt x="477" y="589"/>
                  <a:pt x="471" y="641"/>
                </a:cubicBezTo>
                <a:cubicBezTo>
                  <a:pt x="465" y="693"/>
                  <a:pt x="473" y="743"/>
                  <a:pt x="479" y="777"/>
                </a:cubicBezTo>
                <a:cubicBezTo>
                  <a:pt x="485" y="811"/>
                  <a:pt x="501" y="835"/>
                  <a:pt x="507" y="848"/>
                </a:cubicBezTo>
                <a:cubicBezTo>
                  <a:pt x="513" y="861"/>
                  <a:pt x="514" y="855"/>
                  <a:pt x="518" y="856"/>
                </a:cubicBezTo>
                <a:cubicBezTo>
                  <a:pt x="522" y="857"/>
                  <a:pt x="512" y="861"/>
                  <a:pt x="532" y="854"/>
                </a:cubicBezTo>
                <a:cubicBezTo>
                  <a:pt x="552" y="847"/>
                  <a:pt x="609" y="843"/>
                  <a:pt x="641" y="812"/>
                </a:cubicBezTo>
                <a:cubicBezTo>
                  <a:pt x="673" y="781"/>
                  <a:pt x="702" y="722"/>
                  <a:pt x="726" y="670"/>
                </a:cubicBezTo>
                <a:cubicBezTo>
                  <a:pt x="750" y="618"/>
                  <a:pt x="772" y="557"/>
                  <a:pt x="783" y="500"/>
                </a:cubicBezTo>
                <a:cubicBezTo>
                  <a:pt x="794" y="443"/>
                  <a:pt x="790" y="367"/>
                  <a:pt x="791" y="325"/>
                </a:cubicBezTo>
                <a:cubicBezTo>
                  <a:pt x="792" y="283"/>
                  <a:pt x="794" y="249"/>
                  <a:pt x="787" y="249"/>
                </a:cubicBezTo>
                <a:cubicBezTo>
                  <a:pt x="780" y="249"/>
                  <a:pt x="761" y="307"/>
                  <a:pt x="747" y="325"/>
                </a:cubicBezTo>
                <a:cubicBezTo>
                  <a:pt x="733" y="343"/>
                  <a:pt x="735" y="342"/>
                  <a:pt x="703" y="357"/>
                </a:cubicBezTo>
                <a:cubicBezTo>
                  <a:pt x="671" y="372"/>
                  <a:pt x="587" y="403"/>
                  <a:pt x="556" y="415"/>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33" name="Freeform 13"/>
          <p:cNvSpPr>
            <a:spLocks/>
          </p:cNvSpPr>
          <p:nvPr/>
        </p:nvSpPr>
        <p:spPr bwMode="ltGray">
          <a:xfrm>
            <a:off x="4470797" y="1909763"/>
            <a:ext cx="136922" cy="171450"/>
          </a:xfrm>
          <a:custGeom>
            <a:avLst/>
            <a:gdLst>
              <a:gd name="T0" fmla="*/ 2147483646 w 115"/>
              <a:gd name="T1" fmla="*/ 2147483646 h 144"/>
              <a:gd name="T2" fmla="*/ 2147483646 w 115"/>
              <a:gd name="T3" fmla="*/ 2147483646 h 144"/>
              <a:gd name="T4" fmla="*/ 2147483646 w 115"/>
              <a:gd name="T5" fmla="*/ 2147483646 h 144"/>
              <a:gd name="T6" fmla="*/ 2147483646 w 115"/>
              <a:gd name="T7" fmla="*/ 2147483646 h 144"/>
              <a:gd name="T8" fmla="*/ 2147483646 w 115"/>
              <a:gd name="T9" fmla="*/ 2147483646 h 144"/>
              <a:gd name="T10" fmla="*/ 2147483646 w 115"/>
              <a:gd name="T11" fmla="*/ 2147483646 h 144"/>
              <a:gd name="T12" fmla="*/ 2147483646 w 115"/>
              <a:gd name="T13" fmla="*/ 2147483646 h 144"/>
              <a:gd name="T14" fmla="*/ 2147483646 w 115"/>
              <a:gd name="T15" fmla="*/ 2147483646 h 144"/>
              <a:gd name="T16" fmla="*/ 2147483646 w 115"/>
              <a:gd name="T17" fmla="*/ 2147483646 h 144"/>
              <a:gd name="T18" fmla="*/ 2147483646 w 115"/>
              <a:gd name="T19" fmla="*/ 2147483646 h 144"/>
              <a:gd name="T20" fmla="*/ 2147483646 w 115"/>
              <a:gd name="T21" fmla="*/ 2147483646 h 144"/>
              <a:gd name="T22" fmla="*/ 2147483646 w 115"/>
              <a:gd name="T23" fmla="*/ 2147483646 h 144"/>
              <a:gd name="T24" fmla="*/ 2147483646 w 115"/>
              <a:gd name="T25" fmla="*/ 2147483646 h 144"/>
              <a:gd name="T26" fmla="*/ 2147483646 w 115"/>
              <a:gd name="T27" fmla="*/ 2147483646 h 144"/>
              <a:gd name="T28" fmla="*/ 2147483646 w 115"/>
              <a:gd name="T29" fmla="*/ 2147483646 h 144"/>
              <a:gd name="T30" fmla="*/ 2147483646 w 115"/>
              <a:gd name="T31" fmla="*/ 2147483646 h 14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
              <a:gd name="T49" fmla="*/ 0 h 144"/>
              <a:gd name="T50" fmla="*/ 115 w 115"/>
              <a:gd name="T51" fmla="*/ 144 h 1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 h="144">
                <a:moveTo>
                  <a:pt x="87" y="2"/>
                </a:moveTo>
                <a:cubicBezTo>
                  <a:pt x="83" y="0"/>
                  <a:pt x="92" y="33"/>
                  <a:pt x="92" y="45"/>
                </a:cubicBezTo>
                <a:cubicBezTo>
                  <a:pt x="92" y="57"/>
                  <a:pt x="91" y="69"/>
                  <a:pt x="86" y="74"/>
                </a:cubicBezTo>
                <a:cubicBezTo>
                  <a:pt x="81" y="79"/>
                  <a:pt x="67" y="72"/>
                  <a:pt x="60" y="75"/>
                </a:cubicBezTo>
                <a:cubicBezTo>
                  <a:pt x="53" y="78"/>
                  <a:pt x="47" y="88"/>
                  <a:pt x="42" y="95"/>
                </a:cubicBezTo>
                <a:cubicBezTo>
                  <a:pt x="37" y="102"/>
                  <a:pt x="34" y="116"/>
                  <a:pt x="30" y="115"/>
                </a:cubicBezTo>
                <a:cubicBezTo>
                  <a:pt x="26" y="114"/>
                  <a:pt x="16" y="97"/>
                  <a:pt x="15" y="86"/>
                </a:cubicBezTo>
                <a:cubicBezTo>
                  <a:pt x="14" y="75"/>
                  <a:pt x="23" y="51"/>
                  <a:pt x="21" y="51"/>
                </a:cubicBezTo>
                <a:cubicBezTo>
                  <a:pt x="19" y="51"/>
                  <a:pt x="4" y="75"/>
                  <a:pt x="2" y="87"/>
                </a:cubicBezTo>
                <a:cubicBezTo>
                  <a:pt x="0" y="99"/>
                  <a:pt x="3" y="117"/>
                  <a:pt x="8" y="126"/>
                </a:cubicBezTo>
                <a:cubicBezTo>
                  <a:pt x="13" y="135"/>
                  <a:pt x="23" y="144"/>
                  <a:pt x="30" y="143"/>
                </a:cubicBezTo>
                <a:cubicBezTo>
                  <a:pt x="37" y="142"/>
                  <a:pt x="45" y="125"/>
                  <a:pt x="51" y="117"/>
                </a:cubicBezTo>
                <a:cubicBezTo>
                  <a:pt x="57" y="109"/>
                  <a:pt x="60" y="95"/>
                  <a:pt x="66" y="95"/>
                </a:cubicBezTo>
                <a:cubicBezTo>
                  <a:pt x="72" y="95"/>
                  <a:pt x="79" y="121"/>
                  <a:pt x="87" y="115"/>
                </a:cubicBezTo>
                <a:cubicBezTo>
                  <a:pt x="95" y="109"/>
                  <a:pt x="115" y="77"/>
                  <a:pt x="115" y="58"/>
                </a:cubicBezTo>
                <a:cubicBezTo>
                  <a:pt x="115" y="39"/>
                  <a:pt x="92" y="4"/>
                  <a:pt x="87" y="2"/>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34" name="Freeform 14"/>
          <p:cNvSpPr>
            <a:spLocks/>
          </p:cNvSpPr>
          <p:nvPr/>
        </p:nvSpPr>
        <p:spPr bwMode="ltGray">
          <a:xfrm>
            <a:off x="3727847" y="1335881"/>
            <a:ext cx="136922" cy="171450"/>
          </a:xfrm>
          <a:custGeom>
            <a:avLst/>
            <a:gdLst>
              <a:gd name="T0" fmla="*/ 2147483646 w 115"/>
              <a:gd name="T1" fmla="*/ 2147483646 h 144"/>
              <a:gd name="T2" fmla="*/ 2147483646 w 115"/>
              <a:gd name="T3" fmla="*/ 2147483646 h 144"/>
              <a:gd name="T4" fmla="*/ 2147483646 w 115"/>
              <a:gd name="T5" fmla="*/ 2147483646 h 144"/>
              <a:gd name="T6" fmla="*/ 2147483646 w 115"/>
              <a:gd name="T7" fmla="*/ 2147483646 h 144"/>
              <a:gd name="T8" fmla="*/ 2147483646 w 115"/>
              <a:gd name="T9" fmla="*/ 2147483646 h 144"/>
              <a:gd name="T10" fmla="*/ 2147483646 w 115"/>
              <a:gd name="T11" fmla="*/ 2147483646 h 144"/>
              <a:gd name="T12" fmla="*/ 2147483646 w 115"/>
              <a:gd name="T13" fmla="*/ 2147483646 h 144"/>
              <a:gd name="T14" fmla="*/ 2147483646 w 115"/>
              <a:gd name="T15" fmla="*/ 2147483646 h 144"/>
              <a:gd name="T16" fmla="*/ 2147483646 w 115"/>
              <a:gd name="T17" fmla="*/ 2147483646 h 144"/>
              <a:gd name="T18" fmla="*/ 2147483646 w 115"/>
              <a:gd name="T19" fmla="*/ 2147483646 h 144"/>
              <a:gd name="T20" fmla="*/ 2147483646 w 115"/>
              <a:gd name="T21" fmla="*/ 2147483646 h 144"/>
              <a:gd name="T22" fmla="*/ 2147483646 w 115"/>
              <a:gd name="T23" fmla="*/ 2147483646 h 144"/>
              <a:gd name="T24" fmla="*/ 2147483646 w 115"/>
              <a:gd name="T25" fmla="*/ 2147483646 h 144"/>
              <a:gd name="T26" fmla="*/ 2147483646 w 115"/>
              <a:gd name="T27" fmla="*/ 2147483646 h 144"/>
              <a:gd name="T28" fmla="*/ 2147483646 w 115"/>
              <a:gd name="T29" fmla="*/ 2147483646 h 144"/>
              <a:gd name="T30" fmla="*/ 2147483646 w 115"/>
              <a:gd name="T31" fmla="*/ 2147483646 h 14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15"/>
              <a:gd name="T49" fmla="*/ 0 h 144"/>
              <a:gd name="T50" fmla="*/ 115 w 115"/>
              <a:gd name="T51" fmla="*/ 144 h 1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15" h="144">
                <a:moveTo>
                  <a:pt x="87" y="2"/>
                </a:moveTo>
                <a:cubicBezTo>
                  <a:pt x="83" y="0"/>
                  <a:pt x="92" y="33"/>
                  <a:pt x="92" y="45"/>
                </a:cubicBezTo>
                <a:cubicBezTo>
                  <a:pt x="92" y="57"/>
                  <a:pt x="91" y="69"/>
                  <a:pt x="86" y="74"/>
                </a:cubicBezTo>
                <a:cubicBezTo>
                  <a:pt x="81" y="79"/>
                  <a:pt x="67" y="72"/>
                  <a:pt x="60" y="75"/>
                </a:cubicBezTo>
                <a:cubicBezTo>
                  <a:pt x="53" y="78"/>
                  <a:pt x="47" y="88"/>
                  <a:pt x="42" y="95"/>
                </a:cubicBezTo>
                <a:cubicBezTo>
                  <a:pt x="37" y="102"/>
                  <a:pt x="34" y="116"/>
                  <a:pt x="30" y="115"/>
                </a:cubicBezTo>
                <a:cubicBezTo>
                  <a:pt x="26" y="114"/>
                  <a:pt x="16" y="97"/>
                  <a:pt x="15" y="86"/>
                </a:cubicBezTo>
                <a:cubicBezTo>
                  <a:pt x="14" y="75"/>
                  <a:pt x="23" y="51"/>
                  <a:pt x="21" y="51"/>
                </a:cubicBezTo>
                <a:cubicBezTo>
                  <a:pt x="19" y="51"/>
                  <a:pt x="4" y="75"/>
                  <a:pt x="2" y="87"/>
                </a:cubicBezTo>
                <a:cubicBezTo>
                  <a:pt x="0" y="99"/>
                  <a:pt x="3" y="117"/>
                  <a:pt x="8" y="126"/>
                </a:cubicBezTo>
                <a:cubicBezTo>
                  <a:pt x="13" y="135"/>
                  <a:pt x="23" y="144"/>
                  <a:pt x="30" y="143"/>
                </a:cubicBezTo>
                <a:cubicBezTo>
                  <a:pt x="37" y="142"/>
                  <a:pt x="45" y="125"/>
                  <a:pt x="51" y="117"/>
                </a:cubicBezTo>
                <a:cubicBezTo>
                  <a:pt x="57" y="109"/>
                  <a:pt x="60" y="95"/>
                  <a:pt x="66" y="95"/>
                </a:cubicBezTo>
                <a:cubicBezTo>
                  <a:pt x="72" y="95"/>
                  <a:pt x="79" y="121"/>
                  <a:pt x="87" y="115"/>
                </a:cubicBezTo>
                <a:cubicBezTo>
                  <a:pt x="95" y="109"/>
                  <a:pt x="115" y="77"/>
                  <a:pt x="115" y="58"/>
                </a:cubicBezTo>
                <a:cubicBezTo>
                  <a:pt x="115" y="39"/>
                  <a:pt x="92" y="4"/>
                  <a:pt x="87" y="2"/>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261135" name="Freeform 15"/>
          <p:cNvSpPr>
            <a:spLocks/>
          </p:cNvSpPr>
          <p:nvPr/>
        </p:nvSpPr>
        <p:spPr bwMode="ltGray">
          <a:xfrm>
            <a:off x="3001566" y="2662237"/>
            <a:ext cx="55959" cy="376238"/>
          </a:xfrm>
          <a:custGeom>
            <a:avLst/>
            <a:gdLst>
              <a:gd name="T0" fmla="*/ 2147483646 w 47"/>
              <a:gd name="T1" fmla="*/ 2147483646 h 316"/>
              <a:gd name="T2" fmla="*/ 2147483646 w 47"/>
              <a:gd name="T3" fmla="*/ 2147483646 h 316"/>
              <a:gd name="T4" fmla="*/ 2147483646 w 47"/>
              <a:gd name="T5" fmla="*/ 2147483646 h 316"/>
              <a:gd name="T6" fmla="*/ 2147483646 w 47"/>
              <a:gd name="T7" fmla="*/ 2147483646 h 316"/>
              <a:gd name="T8" fmla="*/ 2147483646 w 47"/>
              <a:gd name="T9" fmla="*/ 2147483646 h 316"/>
              <a:gd name="T10" fmla="*/ 2147483646 w 47"/>
              <a:gd name="T11" fmla="*/ 2147483646 h 316"/>
              <a:gd name="T12" fmla="*/ 2147483646 w 47"/>
              <a:gd name="T13" fmla="*/ 2147483646 h 316"/>
              <a:gd name="T14" fmla="*/ 2147483646 w 47"/>
              <a:gd name="T15" fmla="*/ 2147483646 h 316"/>
              <a:gd name="T16" fmla="*/ 0 60000 65536"/>
              <a:gd name="T17" fmla="*/ 0 60000 65536"/>
              <a:gd name="T18" fmla="*/ 0 60000 65536"/>
              <a:gd name="T19" fmla="*/ 0 60000 65536"/>
              <a:gd name="T20" fmla="*/ 0 60000 65536"/>
              <a:gd name="T21" fmla="*/ 0 60000 65536"/>
              <a:gd name="T22" fmla="*/ 0 60000 65536"/>
              <a:gd name="T23" fmla="*/ 0 60000 65536"/>
              <a:gd name="T24" fmla="*/ 0 w 47"/>
              <a:gd name="T25" fmla="*/ 0 h 316"/>
              <a:gd name="T26" fmla="*/ 47 w 47"/>
              <a:gd name="T27" fmla="*/ 316 h 31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7" h="316">
                <a:moveTo>
                  <a:pt x="15" y="20"/>
                </a:moveTo>
                <a:cubicBezTo>
                  <a:pt x="21" y="36"/>
                  <a:pt x="35" y="115"/>
                  <a:pt x="40" y="148"/>
                </a:cubicBezTo>
                <a:cubicBezTo>
                  <a:pt x="45" y="181"/>
                  <a:pt x="47" y="191"/>
                  <a:pt x="43" y="219"/>
                </a:cubicBezTo>
                <a:cubicBezTo>
                  <a:pt x="39" y="247"/>
                  <a:pt x="16" y="316"/>
                  <a:pt x="13" y="316"/>
                </a:cubicBezTo>
                <a:cubicBezTo>
                  <a:pt x="10" y="316"/>
                  <a:pt x="23" y="246"/>
                  <a:pt x="25" y="221"/>
                </a:cubicBezTo>
                <a:cubicBezTo>
                  <a:pt x="27" y="196"/>
                  <a:pt x="26" y="193"/>
                  <a:pt x="22" y="164"/>
                </a:cubicBezTo>
                <a:cubicBezTo>
                  <a:pt x="18" y="135"/>
                  <a:pt x="2" y="73"/>
                  <a:pt x="1" y="49"/>
                </a:cubicBezTo>
                <a:cubicBezTo>
                  <a:pt x="0" y="25"/>
                  <a:pt x="9" y="0"/>
                  <a:pt x="15" y="20"/>
                </a:cubicBezTo>
                <a:close/>
              </a:path>
            </a:pathLst>
          </a:custGeom>
          <a:gradFill rotWithShape="0">
            <a:gsLst>
              <a:gs pos="0">
                <a:schemeClr val="bg1"/>
              </a:gs>
              <a:gs pos="100000">
                <a:schemeClr val="accent1"/>
              </a:gs>
            </a:gsLst>
            <a:lin ang="5400000" scaled="1"/>
          </a:gra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grpSp>
        <p:nvGrpSpPr>
          <p:cNvPr id="2" name="Group 16"/>
          <p:cNvGrpSpPr>
            <a:grpSpLocks/>
          </p:cNvGrpSpPr>
          <p:nvPr/>
        </p:nvGrpSpPr>
        <p:grpSpPr bwMode="auto">
          <a:xfrm>
            <a:off x="4369595" y="4306491"/>
            <a:ext cx="798910" cy="665559"/>
            <a:chOff x="493" y="1555"/>
            <a:chExt cx="525" cy="480"/>
          </a:xfrm>
        </p:grpSpPr>
        <p:sp>
          <p:nvSpPr>
            <p:cNvPr id="10267" name="Freeform 17"/>
            <p:cNvSpPr>
              <a:spLocks/>
            </p:cNvSpPr>
            <p:nvPr/>
          </p:nvSpPr>
          <p:spPr bwMode="auto">
            <a:xfrm>
              <a:off x="493" y="1555"/>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10268" name="Freeform 18"/>
            <p:cNvSpPr>
              <a:spLocks/>
            </p:cNvSpPr>
            <p:nvPr/>
          </p:nvSpPr>
          <p:spPr bwMode="auto">
            <a:xfrm>
              <a:off x="565" y="1620"/>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10269" name="Freeform 19"/>
            <p:cNvSpPr>
              <a:spLocks/>
            </p:cNvSpPr>
            <p:nvPr/>
          </p:nvSpPr>
          <p:spPr bwMode="auto">
            <a:xfrm>
              <a:off x="621" y="1629"/>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10270" name="Freeform 20"/>
            <p:cNvSpPr>
              <a:spLocks/>
            </p:cNvSpPr>
            <p:nvPr/>
          </p:nvSpPr>
          <p:spPr bwMode="auto">
            <a:xfrm>
              <a:off x="722" y="1752"/>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grpSp>
      <p:grpSp>
        <p:nvGrpSpPr>
          <p:cNvPr id="3" name="Group 21"/>
          <p:cNvGrpSpPr>
            <a:grpSpLocks/>
          </p:cNvGrpSpPr>
          <p:nvPr/>
        </p:nvGrpSpPr>
        <p:grpSpPr bwMode="auto">
          <a:xfrm>
            <a:off x="1709738" y="3699272"/>
            <a:ext cx="552450" cy="479822"/>
            <a:chOff x="493" y="1555"/>
            <a:chExt cx="525" cy="480"/>
          </a:xfrm>
        </p:grpSpPr>
        <p:sp>
          <p:nvSpPr>
            <p:cNvPr id="10263" name="Freeform 22"/>
            <p:cNvSpPr>
              <a:spLocks/>
            </p:cNvSpPr>
            <p:nvPr/>
          </p:nvSpPr>
          <p:spPr bwMode="auto">
            <a:xfrm>
              <a:off x="493" y="1555"/>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10264" name="Freeform 23"/>
            <p:cNvSpPr>
              <a:spLocks/>
            </p:cNvSpPr>
            <p:nvPr/>
          </p:nvSpPr>
          <p:spPr bwMode="auto">
            <a:xfrm>
              <a:off x="565" y="1620"/>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10265" name="Freeform 24"/>
            <p:cNvSpPr>
              <a:spLocks/>
            </p:cNvSpPr>
            <p:nvPr/>
          </p:nvSpPr>
          <p:spPr bwMode="auto">
            <a:xfrm>
              <a:off x="621" y="1629"/>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10266" name="Freeform 25"/>
            <p:cNvSpPr>
              <a:spLocks/>
            </p:cNvSpPr>
            <p:nvPr/>
          </p:nvSpPr>
          <p:spPr bwMode="auto">
            <a:xfrm>
              <a:off x="722" y="1752"/>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grpSp>
      <p:grpSp>
        <p:nvGrpSpPr>
          <p:cNvPr id="4" name="Group 26"/>
          <p:cNvGrpSpPr>
            <a:grpSpLocks/>
          </p:cNvGrpSpPr>
          <p:nvPr/>
        </p:nvGrpSpPr>
        <p:grpSpPr bwMode="auto">
          <a:xfrm>
            <a:off x="5686426" y="2078832"/>
            <a:ext cx="798910" cy="665560"/>
            <a:chOff x="493" y="1555"/>
            <a:chExt cx="525" cy="480"/>
          </a:xfrm>
        </p:grpSpPr>
        <p:sp>
          <p:nvSpPr>
            <p:cNvPr id="10259" name="Freeform 27"/>
            <p:cNvSpPr>
              <a:spLocks/>
            </p:cNvSpPr>
            <p:nvPr/>
          </p:nvSpPr>
          <p:spPr bwMode="auto">
            <a:xfrm>
              <a:off x="493" y="1555"/>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10260" name="Freeform 28"/>
            <p:cNvSpPr>
              <a:spLocks/>
            </p:cNvSpPr>
            <p:nvPr/>
          </p:nvSpPr>
          <p:spPr bwMode="auto">
            <a:xfrm>
              <a:off x="565" y="1620"/>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10261" name="Freeform 29"/>
            <p:cNvSpPr>
              <a:spLocks/>
            </p:cNvSpPr>
            <p:nvPr/>
          </p:nvSpPr>
          <p:spPr bwMode="auto">
            <a:xfrm>
              <a:off x="621" y="1629"/>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2"/>
                </a:gs>
              </a:gsLst>
              <a:path path="rect">
                <a:fillToRect l="50000" t="50000" r="50000" b="50000"/>
              </a:path>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sp>
          <p:nvSpPr>
            <p:cNvPr id="10262" name="Freeform 30"/>
            <p:cNvSpPr>
              <a:spLocks/>
            </p:cNvSpPr>
            <p:nvPr/>
          </p:nvSpPr>
          <p:spPr bwMode="auto">
            <a:xfrm>
              <a:off x="722" y="1752"/>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pPr defTabSz="685800" eaLnBrk="0" fontAlgn="base" hangingPunct="0">
                <a:spcBef>
                  <a:spcPct val="0"/>
                </a:spcBef>
                <a:spcAft>
                  <a:spcPct val="0"/>
                </a:spcAft>
              </a:pPr>
              <a:endParaRPr lang="fa-IR" sz="1350">
                <a:solidFill>
                  <a:prstClr val="white"/>
                </a:solidFill>
                <a:latin typeface="Verdana" panose="020B0604030504040204" pitchFamily="34" charset="0"/>
                <a:cs typeface="Arial" panose="020B0604020202020204" pitchFamily="34" charset="0"/>
              </a:endParaRPr>
            </a:p>
          </p:txBody>
        </p:sp>
      </p:grpSp>
      <p:sp>
        <p:nvSpPr>
          <p:cNvPr id="5" name="Slide Number Placeholder 4"/>
          <p:cNvSpPr>
            <a:spLocks noGrp="1"/>
          </p:cNvSpPr>
          <p:nvPr>
            <p:ph type="sldNum" sz="quarter" idx="12"/>
          </p:nvPr>
        </p:nvSpPr>
        <p:spPr/>
        <p:txBody>
          <a:bodyPr/>
          <a:lstStyle/>
          <a:p>
            <a:pPr defTabSz="685800">
              <a:defRPr/>
            </a:pPr>
            <a:fld id="{71DAB0D3-E65D-4DDF-A22E-5FFC3184B1D3}" type="slidenum">
              <a:rPr lang="en-US" altLang="fa-IR">
                <a:latin typeface="Corbel"/>
                <a:cs typeface="Tahoma" panose="020B0604030504040204" pitchFamily="34" charset="0"/>
              </a:rPr>
              <a:pPr defTabSz="685800">
                <a:defRPr/>
              </a:pPr>
              <a:t>1</a:t>
            </a:fld>
            <a:endParaRPr lang="en-US" altLang="fa-IR">
              <a:latin typeface="Corbel"/>
              <a:cs typeface="Tahoma" panose="020B0604030504040204" pitchFamily="34" charset="0"/>
            </a:endParaRPr>
          </a:p>
        </p:txBody>
      </p:sp>
      <p:sp>
        <p:nvSpPr>
          <p:cNvPr id="7" name="Footer Placeholder 6"/>
          <p:cNvSpPr>
            <a:spLocks noGrp="1"/>
          </p:cNvSpPr>
          <p:nvPr>
            <p:ph type="ftr" sz="quarter" idx="11"/>
          </p:nvPr>
        </p:nvSpPr>
        <p:spPr/>
        <p:txBody>
          <a:bodyPr/>
          <a:lstStyle/>
          <a:p>
            <a:pPr defTabSz="685800">
              <a:defRPr/>
            </a:pPr>
            <a:r>
              <a:rPr lang="en-US" smtClean="0"/>
              <a:t>Dr :Vaisi Raygani</a:t>
            </a:r>
            <a:endParaRPr lang="en-US"/>
          </a:p>
        </p:txBody>
      </p:sp>
    </p:spTree>
    <p:extLst>
      <p:ext uri="{BB962C8B-B14F-4D97-AF65-F5344CB8AC3E}">
        <p14:creationId xmlns:p14="http://schemas.microsoft.com/office/powerpoint/2010/main" val="2698461367"/>
      </p:ext>
    </p:extLst>
  </p:cSld>
  <p:clrMapOvr>
    <a:masterClrMapping/>
  </p:clrMapOvr>
  <p:transition advClick="0" advTm="10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261122"/>
                                        </p:tgtEl>
                                        <p:attrNameLst>
                                          <p:attrName>style.visibility</p:attrName>
                                        </p:attrNameLst>
                                      </p:cBhvr>
                                      <p:to>
                                        <p:strVal val="visible"/>
                                      </p:to>
                                    </p:set>
                                    <p:animEffect transition="in" filter="strips(downLeft)">
                                      <p:cBhvr>
                                        <p:cTn id="7" dur="1000"/>
                                        <p:tgtEl>
                                          <p:spTgt spid="261122"/>
                                        </p:tgtEl>
                                      </p:cBhvr>
                                    </p:animEffect>
                                  </p:childTnLst>
                                </p:cTn>
                              </p:par>
                              <p:par>
                                <p:cTn id="8" presetID="0" presetClass="path" presetSubtype="0" accel="50000" decel="50000" fill="remove" nodeType="withEffect">
                                  <p:stCondLst>
                                    <p:cond delay="0"/>
                                  </p:stCondLst>
                                  <p:iterate type="lt">
                                    <p:tmPct val="0"/>
                                  </p:iterate>
                                  <p:childTnLst>
                                    <p:animMotion origin="layout" path="M 0.1599 -0.07615 C 0.15538 -0.03449 0.15087 0.00718 0.12101 0.04236 C 0.09115 0.07755 0.03281 0.11991 -0.01927 0.13496 C -0.07135 0.15 -0.15625 0.12107 -0.19149 0.13311 C -0.22674 0.14514 -0.22292 0.17176 -0.23038 0.20718 C -0.23785 0.24236 -0.23472 0.31459 -0.23594 0.34422 C -0.23715 0.37385 -0.23715 0.37963 -0.23733 0.38496 " pathEditMode="relative" ptsTypes="aaaaaaA">
                                      <p:cBhvr>
                                        <p:cTn id="9" dur="1000" fill="hold"/>
                                        <p:tgtEl>
                                          <p:spTgt spid="4"/>
                                        </p:tgtEl>
                                        <p:attrNameLst>
                                          <p:attrName>ppt_x</p:attrName>
                                          <p:attrName>ppt_y</p:attrName>
                                        </p:attrNameLst>
                                      </p:cBhvr>
                                    </p:animMotion>
                                  </p:childTnLst>
                                </p:cTn>
                              </p:par>
                            </p:childTnLst>
                          </p:cTn>
                        </p:par>
                        <p:par>
                          <p:cTn id="10" fill="hold" nodeType="afterGroup">
                            <p:stCondLst>
                              <p:cond delay="1000"/>
                            </p:stCondLst>
                            <p:childTnLst>
                              <p:par>
                                <p:cTn id="11" presetID="18" presetClass="entr" presetSubtype="12" fill="hold" grpId="0" nodeType="afterEffect">
                                  <p:stCondLst>
                                    <p:cond delay="0"/>
                                  </p:stCondLst>
                                  <p:childTnLst>
                                    <p:set>
                                      <p:cBhvr>
                                        <p:cTn id="12" dur="1" fill="hold">
                                          <p:stCondLst>
                                            <p:cond delay="0"/>
                                          </p:stCondLst>
                                        </p:cTn>
                                        <p:tgtEl>
                                          <p:spTgt spid="261123"/>
                                        </p:tgtEl>
                                        <p:attrNameLst>
                                          <p:attrName>style.visibility</p:attrName>
                                        </p:attrNameLst>
                                      </p:cBhvr>
                                      <p:to>
                                        <p:strVal val="visible"/>
                                      </p:to>
                                    </p:set>
                                    <p:animEffect transition="in" filter="strips(downLeft)">
                                      <p:cBhvr>
                                        <p:cTn id="13" dur="500"/>
                                        <p:tgtEl>
                                          <p:spTgt spid="261123"/>
                                        </p:tgtEl>
                                      </p:cBhvr>
                                    </p:animEffect>
                                  </p:childTnLst>
                                </p:cTn>
                              </p:par>
                              <p:par>
                                <p:cTn id="14" presetID="42" presetClass="path" presetSubtype="0" accel="50000" decel="50000" fill="remove" nodeType="withEffect">
                                  <p:stCondLst>
                                    <p:cond delay="0"/>
                                  </p:stCondLst>
                                  <p:iterate type="lt">
                                    <p:tmPct val="0"/>
                                  </p:iterate>
                                  <p:childTnLst>
                                    <p:animMotion origin="layout" path="M 0.08455 0.11922 L 0.08455 0.15857 " pathEditMode="relative" rAng="0" ptsTypes="AA">
                                      <p:cBhvr>
                                        <p:cTn id="15" dur="500" fill="hold"/>
                                        <p:tgtEl>
                                          <p:spTgt spid="4"/>
                                        </p:tgtEl>
                                        <p:attrNameLst>
                                          <p:attrName>ppt_x</p:attrName>
                                          <p:attrName>ppt_y</p:attrName>
                                        </p:attrNameLst>
                                      </p:cBhvr>
                                      <p:rCtr x="0" y="2000"/>
                                    </p:animMotion>
                                  </p:childTnLst>
                                </p:cTn>
                              </p:par>
                            </p:childTnLst>
                          </p:cTn>
                        </p:par>
                        <p:par>
                          <p:cTn id="16" fill="hold" nodeType="afterGroup">
                            <p:stCondLst>
                              <p:cond delay="1500"/>
                            </p:stCondLst>
                            <p:childTnLst>
                              <p:par>
                                <p:cTn id="17" presetID="18" presetClass="entr" presetSubtype="12" fill="hold" grpId="0" nodeType="afterEffect">
                                  <p:stCondLst>
                                    <p:cond delay="0"/>
                                  </p:stCondLst>
                                  <p:childTnLst>
                                    <p:set>
                                      <p:cBhvr>
                                        <p:cTn id="18" dur="1" fill="hold">
                                          <p:stCondLst>
                                            <p:cond delay="0"/>
                                          </p:stCondLst>
                                        </p:cTn>
                                        <p:tgtEl>
                                          <p:spTgt spid="261124"/>
                                        </p:tgtEl>
                                        <p:attrNameLst>
                                          <p:attrName>style.visibility</p:attrName>
                                        </p:attrNameLst>
                                      </p:cBhvr>
                                      <p:to>
                                        <p:strVal val="visible"/>
                                      </p:to>
                                    </p:set>
                                    <p:animEffect transition="in" filter="strips(downLeft)">
                                      <p:cBhvr>
                                        <p:cTn id="19" dur="1000"/>
                                        <p:tgtEl>
                                          <p:spTgt spid="261124"/>
                                        </p:tgtEl>
                                      </p:cBhvr>
                                    </p:animEffect>
                                  </p:childTnLst>
                                </p:cTn>
                              </p:par>
                              <p:par>
                                <p:cTn id="20" presetID="0" presetClass="path" presetSubtype="0" accel="50000" decel="50000" fill="remove" nodeType="withEffect">
                                  <p:stCondLst>
                                    <p:cond delay="0"/>
                                  </p:stCondLst>
                                  <p:iterate type="lt">
                                    <p:tmPct val="0"/>
                                  </p:iterate>
                                  <p:childTnLst>
                                    <p:animMotion origin="layout" path="M -0.06233 -0.14097 C -0.06406 -0.08564 -0.06563 -0.03009 -0.07205 -0.00023 C -0.07847 0.02963 -0.08177 0.02639 -0.10122 0.03866 C -0.12066 0.05093 -0.16042 0.04861 -0.18872 0.07385 C -0.21701 0.09908 -0.2408 0.16389 -0.27066 0.19051 C -0.30052 0.21713 -0.34688 0.23102 -0.36788 0.23311 C -0.38889 0.23519 -0.39167 0.21621 -0.39705 0.20348 C -0.40243 0.19074 -0.39931 0.16482 -0.39983 0.15718 " pathEditMode="fixed" ptsTypes="aaaaaaaA">
                                      <p:cBhvr>
                                        <p:cTn id="21" dur="1000" fill="hold"/>
                                        <p:tgtEl>
                                          <p:spTgt spid="4"/>
                                        </p:tgtEl>
                                        <p:attrNameLst>
                                          <p:attrName>ppt_x</p:attrName>
                                          <p:attrName>ppt_y</p:attrName>
                                        </p:attrNameLst>
                                      </p:cBhvr>
                                    </p:animMotion>
                                  </p:childTnLst>
                                </p:cTn>
                              </p:par>
                            </p:childTnLst>
                          </p:cTn>
                        </p:par>
                        <p:par>
                          <p:cTn id="22" fill="hold" nodeType="afterGroup">
                            <p:stCondLst>
                              <p:cond delay="2500"/>
                            </p:stCondLst>
                            <p:childTnLst>
                              <p:par>
                                <p:cTn id="23" presetID="18" presetClass="entr" presetSubtype="12" fill="hold" grpId="0" nodeType="afterEffect">
                                  <p:stCondLst>
                                    <p:cond delay="0"/>
                                  </p:stCondLst>
                                  <p:childTnLst>
                                    <p:set>
                                      <p:cBhvr>
                                        <p:cTn id="24" dur="1" fill="hold">
                                          <p:stCondLst>
                                            <p:cond delay="0"/>
                                          </p:stCondLst>
                                        </p:cTn>
                                        <p:tgtEl>
                                          <p:spTgt spid="261126"/>
                                        </p:tgtEl>
                                        <p:attrNameLst>
                                          <p:attrName>style.visibility</p:attrName>
                                        </p:attrNameLst>
                                      </p:cBhvr>
                                      <p:to>
                                        <p:strVal val="visible"/>
                                      </p:to>
                                    </p:set>
                                    <p:animEffect transition="in" filter="strips(downLeft)">
                                      <p:cBhvr>
                                        <p:cTn id="25" dur="500"/>
                                        <p:tgtEl>
                                          <p:spTgt spid="261126"/>
                                        </p:tgtEl>
                                      </p:cBhvr>
                                    </p:animEffect>
                                  </p:childTnLst>
                                </p:cTn>
                              </p:par>
                              <p:par>
                                <p:cTn id="26" presetID="0" presetClass="path" presetSubtype="0" accel="50000" decel="50000" fill="remove" nodeType="withEffect">
                                  <p:stCondLst>
                                    <p:cond delay="0"/>
                                  </p:stCondLst>
                                  <p:iterate type="lt">
                                    <p:tmPct val="0"/>
                                  </p:iterate>
                                  <p:childTnLst>
                                    <p:animMotion origin="layout" path="M -0.11927 -0.05949 C -0.12622 -0.05301 -0.13299 -0.04652 -0.13455 -0.04467 " pathEditMode="relative" ptsTypes="aA">
                                      <p:cBhvr>
                                        <p:cTn id="27" dur="500" fill="hold"/>
                                        <p:tgtEl>
                                          <p:spTgt spid="4"/>
                                        </p:tgtEl>
                                        <p:attrNameLst>
                                          <p:attrName>ppt_x</p:attrName>
                                          <p:attrName>ppt_y</p:attrName>
                                        </p:attrNameLst>
                                      </p:cBhvr>
                                    </p:animMotion>
                                  </p:childTnLst>
                                </p:cTn>
                              </p:par>
                            </p:childTnLst>
                          </p:cTn>
                        </p:par>
                        <p:par>
                          <p:cTn id="28" fill="hold" nodeType="afterGroup">
                            <p:stCondLst>
                              <p:cond delay="3000"/>
                            </p:stCondLst>
                            <p:childTnLst>
                              <p:par>
                                <p:cTn id="29" presetID="18" presetClass="entr" presetSubtype="12" fill="hold" grpId="0" nodeType="afterEffect">
                                  <p:stCondLst>
                                    <p:cond delay="0"/>
                                  </p:stCondLst>
                                  <p:childTnLst>
                                    <p:set>
                                      <p:cBhvr>
                                        <p:cTn id="30" dur="1" fill="hold">
                                          <p:stCondLst>
                                            <p:cond delay="0"/>
                                          </p:stCondLst>
                                        </p:cTn>
                                        <p:tgtEl>
                                          <p:spTgt spid="261125"/>
                                        </p:tgtEl>
                                        <p:attrNameLst>
                                          <p:attrName>style.visibility</p:attrName>
                                        </p:attrNameLst>
                                      </p:cBhvr>
                                      <p:to>
                                        <p:strVal val="visible"/>
                                      </p:to>
                                    </p:set>
                                    <p:animEffect transition="in" filter="strips(downLeft)">
                                      <p:cBhvr>
                                        <p:cTn id="31" dur="500"/>
                                        <p:tgtEl>
                                          <p:spTgt spid="261125"/>
                                        </p:tgtEl>
                                      </p:cBhvr>
                                    </p:animEffect>
                                  </p:childTnLst>
                                </p:cTn>
                              </p:par>
                              <p:par>
                                <p:cTn id="32" presetID="42" presetClass="path" presetSubtype="0" accel="50000" decel="50000" fill="remove" nodeType="withEffect">
                                  <p:stCondLst>
                                    <p:cond delay="0"/>
                                  </p:stCondLst>
                                  <p:iterate type="lt">
                                    <p:tmPct val="0"/>
                                  </p:iterate>
                                  <p:childTnLst>
                                    <p:animMotion origin="layout" path="M -0.12708 -0.10416 L -0.12708 -0.07777 " pathEditMode="relative" rAng="0" ptsTypes="AA">
                                      <p:cBhvr>
                                        <p:cTn id="33" dur="500" fill="hold"/>
                                        <p:tgtEl>
                                          <p:spTgt spid="4"/>
                                        </p:tgtEl>
                                        <p:attrNameLst>
                                          <p:attrName>ppt_x</p:attrName>
                                          <p:attrName>ppt_y</p:attrName>
                                        </p:attrNameLst>
                                      </p:cBhvr>
                                      <p:rCtr x="0" y="1300"/>
                                    </p:animMotion>
                                  </p:childTnLst>
                                </p:cTn>
                              </p:par>
                            </p:childTnLst>
                          </p:cTn>
                        </p:par>
                        <p:par>
                          <p:cTn id="34" fill="hold" nodeType="afterGroup">
                            <p:stCondLst>
                              <p:cond delay="3500"/>
                            </p:stCondLst>
                            <p:childTnLst>
                              <p:par>
                                <p:cTn id="35" presetID="18" presetClass="entr" presetSubtype="12" fill="hold" grpId="0" nodeType="afterEffect">
                                  <p:stCondLst>
                                    <p:cond delay="0"/>
                                  </p:stCondLst>
                                  <p:childTnLst>
                                    <p:set>
                                      <p:cBhvr>
                                        <p:cTn id="36" dur="1" fill="hold">
                                          <p:stCondLst>
                                            <p:cond delay="0"/>
                                          </p:stCondLst>
                                        </p:cTn>
                                        <p:tgtEl>
                                          <p:spTgt spid="261127"/>
                                        </p:tgtEl>
                                        <p:attrNameLst>
                                          <p:attrName>style.visibility</p:attrName>
                                        </p:attrNameLst>
                                      </p:cBhvr>
                                      <p:to>
                                        <p:strVal val="visible"/>
                                      </p:to>
                                    </p:set>
                                    <p:animEffect transition="in" filter="strips(downLeft)">
                                      <p:cBhvr>
                                        <p:cTn id="37" dur="1000"/>
                                        <p:tgtEl>
                                          <p:spTgt spid="261127"/>
                                        </p:tgtEl>
                                      </p:cBhvr>
                                    </p:animEffect>
                                  </p:childTnLst>
                                </p:cTn>
                              </p:par>
                              <p:par>
                                <p:cTn id="38" presetID="0" presetClass="path" presetSubtype="0" accel="50000" decel="50000" fill="remove" nodeType="withEffect">
                                  <p:stCondLst>
                                    <p:cond delay="0"/>
                                  </p:stCondLst>
                                  <p:iterate type="lt">
                                    <p:tmPct val="0"/>
                                  </p:iterate>
                                  <p:childTnLst>
                                    <p:animMotion origin="layout" path="M -0.15399 -0.15578 C -0.15573 -0.11736 -0.15729 -0.0787 -0.16094 -0.05393 C -0.16458 -0.02916 -0.1651 -0.02129 -0.17622 -0.00764 C -0.18733 0.00602 -0.21424 0.01389 -0.2276 0.02755 C -0.24097 0.04121 -0.24722 0.05926 -0.25677 0.07385 C -0.26632 0.0882 -0.2776 0.10764 -0.28455 0.11459 C -0.29149 0.1213 -0.29497 0.11783 -0.29844 0.11459 " pathEditMode="relative" ptsTypes="aaaaaaA">
                                      <p:cBhvr>
                                        <p:cTn id="39" dur="1000" fill="hold"/>
                                        <p:tgtEl>
                                          <p:spTgt spid="4"/>
                                        </p:tgtEl>
                                        <p:attrNameLst>
                                          <p:attrName>ppt_x</p:attrName>
                                          <p:attrName>ppt_y</p:attrName>
                                        </p:attrNameLst>
                                      </p:cBhvr>
                                    </p:animMotion>
                                  </p:childTnLst>
                                </p:cTn>
                              </p:par>
                            </p:childTnLst>
                          </p:cTn>
                        </p:par>
                        <p:par>
                          <p:cTn id="40" fill="hold" nodeType="afterGroup">
                            <p:stCondLst>
                              <p:cond delay="4500"/>
                            </p:stCondLst>
                            <p:childTnLst>
                              <p:par>
                                <p:cTn id="41" presetID="18" presetClass="entr" presetSubtype="12" fill="hold" grpId="0" nodeType="afterEffect">
                                  <p:stCondLst>
                                    <p:cond delay="0"/>
                                  </p:stCondLst>
                                  <p:childTnLst>
                                    <p:set>
                                      <p:cBhvr>
                                        <p:cTn id="42" dur="1" fill="hold">
                                          <p:stCondLst>
                                            <p:cond delay="0"/>
                                          </p:stCondLst>
                                        </p:cTn>
                                        <p:tgtEl>
                                          <p:spTgt spid="261133"/>
                                        </p:tgtEl>
                                        <p:attrNameLst>
                                          <p:attrName>style.visibility</p:attrName>
                                        </p:attrNameLst>
                                      </p:cBhvr>
                                      <p:to>
                                        <p:strVal val="visible"/>
                                      </p:to>
                                    </p:set>
                                    <p:animEffect transition="in" filter="strips(downLeft)">
                                      <p:cBhvr>
                                        <p:cTn id="43" dur="500"/>
                                        <p:tgtEl>
                                          <p:spTgt spid="261133"/>
                                        </p:tgtEl>
                                      </p:cBhvr>
                                    </p:animEffect>
                                  </p:childTnLst>
                                </p:cTn>
                              </p:par>
                              <p:par>
                                <p:cTn id="44" presetID="35" presetClass="path" presetSubtype="0" accel="50000" decel="50000" fill="remove" nodeType="withEffect">
                                  <p:stCondLst>
                                    <p:cond delay="0"/>
                                  </p:stCondLst>
                                  <p:iterate type="lt">
                                    <p:tmPct val="0"/>
                                  </p:iterate>
                                  <p:childTnLst>
                                    <p:animMotion origin="layout" path="M -0.21649 -0.07777 L -0.23542 -0.07662 " pathEditMode="relative" rAng="0" ptsTypes="AA">
                                      <p:cBhvr>
                                        <p:cTn id="45" dur="500" fill="hold"/>
                                        <p:tgtEl>
                                          <p:spTgt spid="4"/>
                                        </p:tgtEl>
                                        <p:attrNameLst>
                                          <p:attrName>ppt_x</p:attrName>
                                          <p:attrName>ppt_y</p:attrName>
                                        </p:attrNameLst>
                                      </p:cBhvr>
                                      <p:rCtr x="-1000" y="0"/>
                                    </p:animMotion>
                                  </p:childTnLst>
                                </p:cTn>
                              </p:par>
                            </p:childTnLst>
                          </p:cTn>
                        </p:par>
                        <p:par>
                          <p:cTn id="46" fill="hold" nodeType="afterGroup">
                            <p:stCondLst>
                              <p:cond delay="5000"/>
                            </p:stCondLst>
                            <p:childTnLst>
                              <p:par>
                                <p:cTn id="47" presetID="18" presetClass="entr" presetSubtype="12" fill="hold" grpId="0" nodeType="afterEffect">
                                  <p:stCondLst>
                                    <p:cond delay="0"/>
                                  </p:stCondLst>
                                  <p:childTnLst>
                                    <p:set>
                                      <p:cBhvr>
                                        <p:cTn id="48" dur="1" fill="hold">
                                          <p:stCondLst>
                                            <p:cond delay="0"/>
                                          </p:stCondLst>
                                        </p:cTn>
                                        <p:tgtEl>
                                          <p:spTgt spid="261128"/>
                                        </p:tgtEl>
                                        <p:attrNameLst>
                                          <p:attrName>style.visibility</p:attrName>
                                        </p:attrNameLst>
                                      </p:cBhvr>
                                      <p:to>
                                        <p:strVal val="visible"/>
                                      </p:to>
                                    </p:set>
                                    <p:animEffect transition="in" filter="strips(downLeft)">
                                      <p:cBhvr>
                                        <p:cTn id="49" dur="1000"/>
                                        <p:tgtEl>
                                          <p:spTgt spid="261128"/>
                                        </p:tgtEl>
                                      </p:cBhvr>
                                    </p:animEffect>
                                  </p:childTnLst>
                                </p:cTn>
                              </p:par>
                              <p:par>
                                <p:cTn id="50" presetID="0" presetClass="path" presetSubtype="0" accel="50000" decel="50000" fill="remove" nodeType="withEffect">
                                  <p:stCondLst>
                                    <p:cond delay="0"/>
                                  </p:stCondLst>
                                  <p:iterate type="lt">
                                    <p:tmPct val="0"/>
                                  </p:iterate>
                                  <p:childTnLst>
                                    <p:animMotion origin="layout" path="M -0.29358 -0.01319 C -0.28628 -0.02477 -0.27899 -0.03611 -0.26927 -0.03912 C -0.25955 -0.04213 -0.23333 -0.03935 -0.23524 -0.03171 C -0.23715 -0.02407 -0.27118 -0.00648 -0.28108 0.00625 C -0.29097 0.01898 -0.29306 0.03658 -0.29497 0.04422 C -0.29688 0.05186 -0.29375 0.05047 -0.29219 0.05162 C -0.29063 0.05278 -0.26858 0.04005 -0.28524 0.05162 C -0.30191 0.0632 -0.35295 0.08959 -0.39219 0.12107 C -0.43142 0.15255 -0.49028 0.19769 -0.52066 0.24051 C -0.55104 0.28334 -0.56684 0.33172 -0.57413 0.37848 C -0.58142 0.42523 -0.57865 0.4801 -0.56441 0.52107 C -0.55017 0.56204 -0.50104 0.60718 -0.48872 0.62477 " pathEditMode="relative" ptsTypes="aaaaaaaaaaaA">
                                      <p:cBhvr>
                                        <p:cTn id="51" dur="1000" fill="hold"/>
                                        <p:tgtEl>
                                          <p:spTgt spid="4"/>
                                        </p:tgtEl>
                                        <p:attrNameLst>
                                          <p:attrName>ppt_x</p:attrName>
                                          <p:attrName>ppt_y</p:attrName>
                                        </p:attrNameLst>
                                      </p:cBhvr>
                                    </p:animMotion>
                                  </p:childTnLst>
                                </p:cTn>
                              </p:par>
                            </p:childTnLst>
                          </p:cTn>
                        </p:par>
                        <p:par>
                          <p:cTn id="52" fill="hold" nodeType="afterGroup">
                            <p:stCondLst>
                              <p:cond delay="6000"/>
                            </p:stCondLst>
                            <p:childTnLst>
                              <p:par>
                                <p:cTn id="53" presetID="18" presetClass="entr" presetSubtype="12" fill="hold" grpId="0" nodeType="afterEffect">
                                  <p:stCondLst>
                                    <p:cond delay="0"/>
                                  </p:stCondLst>
                                  <p:childTnLst>
                                    <p:set>
                                      <p:cBhvr>
                                        <p:cTn id="54" dur="1" fill="hold">
                                          <p:stCondLst>
                                            <p:cond delay="0"/>
                                          </p:stCondLst>
                                        </p:cTn>
                                        <p:tgtEl>
                                          <p:spTgt spid="261129"/>
                                        </p:tgtEl>
                                        <p:attrNameLst>
                                          <p:attrName>style.visibility</p:attrName>
                                        </p:attrNameLst>
                                      </p:cBhvr>
                                      <p:to>
                                        <p:strVal val="visible"/>
                                      </p:to>
                                    </p:set>
                                    <p:animEffect transition="in" filter="strips(downLeft)">
                                      <p:cBhvr>
                                        <p:cTn id="55" dur="500"/>
                                        <p:tgtEl>
                                          <p:spTgt spid="261129"/>
                                        </p:tgtEl>
                                      </p:cBhvr>
                                    </p:animEffect>
                                  </p:childTnLst>
                                </p:cTn>
                              </p:par>
                              <p:par>
                                <p:cTn id="56" presetID="0" presetClass="path" presetSubtype="0" accel="50000" decel="50000" fill="remove" nodeType="withEffect">
                                  <p:stCondLst>
                                    <p:cond delay="0"/>
                                  </p:stCondLst>
                                  <p:iterate type="lt">
                                    <p:tmPct val="0"/>
                                  </p:iterate>
                                  <p:childTnLst>
                                    <p:animMotion origin="layout" path="M -0.3276 0.04051 C -0.33663 0.03773 -0.34531 0.03473 -0.34861 0.0338 " pathEditMode="relative" rAng="0" ptsTypes="aA">
                                      <p:cBhvr>
                                        <p:cTn id="57" dur="500" fill="hold"/>
                                        <p:tgtEl>
                                          <p:spTgt spid="4"/>
                                        </p:tgtEl>
                                        <p:attrNameLst>
                                          <p:attrName>ppt_x</p:attrName>
                                          <p:attrName>ppt_y</p:attrName>
                                        </p:attrNameLst>
                                      </p:cBhvr>
                                      <p:rCtr x="-1100" y="-300"/>
                                    </p:animMotion>
                                  </p:childTnLst>
                                </p:cTn>
                              </p:par>
                            </p:childTnLst>
                          </p:cTn>
                        </p:par>
                        <p:par>
                          <p:cTn id="58" fill="hold" nodeType="afterGroup">
                            <p:stCondLst>
                              <p:cond delay="6500"/>
                            </p:stCondLst>
                            <p:childTnLst>
                              <p:par>
                                <p:cTn id="59" presetID="18" presetClass="entr" presetSubtype="12" fill="hold" grpId="0" nodeType="afterEffect">
                                  <p:stCondLst>
                                    <p:cond delay="0"/>
                                  </p:stCondLst>
                                  <p:childTnLst>
                                    <p:set>
                                      <p:cBhvr>
                                        <p:cTn id="60" dur="1" fill="hold">
                                          <p:stCondLst>
                                            <p:cond delay="0"/>
                                          </p:stCondLst>
                                        </p:cTn>
                                        <p:tgtEl>
                                          <p:spTgt spid="261132"/>
                                        </p:tgtEl>
                                        <p:attrNameLst>
                                          <p:attrName>style.visibility</p:attrName>
                                        </p:attrNameLst>
                                      </p:cBhvr>
                                      <p:to>
                                        <p:strVal val="visible"/>
                                      </p:to>
                                    </p:set>
                                    <p:animEffect transition="in" filter="strips(downLeft)">
                                      <p:cBhvr>
                                        <p:cTn id="61" dur="1000"/>
                                        <p:tgtEl>
                                          <p:spTgt spid="261132"/>
                                        </p:tgtEl>
                                      </p:cBhvr>
                                    </p:animEffect>
                                  </p:childTnLst>
                                </p:cTn>
                              </p:par>
                              <p:par>
                                <p:cTn id="62" presetID="0" presetClass="path" presetSubtype="0" accel="50000" decel="50000" fill="remove" nodeType="withEffect">
                                  <p:stCondLst>
                                    <p:cond delay="0"/>
                                  </p:stCondLst>
                                  <p:iterate type="lt">
                                    <p:tmPct val="0"/>
                                  </p:iterate>
                                  <p:childTnLst>
                                    <p:animMotion origin="layout" path="M -0.30816 -0.18541 C -0.31111 -0.16412 -0.31441 -0.08796 -0.32622 -0.05625 C -0.33802 -0.02453 -0.36563 -0.01319 -0.37899 0.00486 C -0.39236 0.02292 -0.39896 0.04352 -0.40608 0.05209 C -0.41319 0.06065 -0.4184 0.05533 -0.4217 0.05625 " pathEditMode="relative" rAng="0" ptsTypes="aaaaa">
                                      <p:cBhvr>
                                        <p:cTn id="63" dur="1000" fill="hold"/>
                                        <p:tgtEl>
                                          <p:spTgt spid="4"/>
                                        </p:tgtEl>
                                        <p:attrNameLst>
                                          <p:attrName>ppt_x</p:attrName>
                                          <p:attrName>ppt_y</p:attrName>
                                        </p:attrNameLst>
                                      </p:cBhvr>
                                      <p:rCtr x="-5700" y="12300"/>
                                    </p:animMotion>
                                  </p:childTnLst>
                                </p:cTn>
                              </p:par>
                            </p:childTnLst>
                          </p:cTn>
                        </p:par>
                        <p:par>
                          <p:cTn id="64" fill="hold" nodeType="afterGroup">
                            <p:stCondLst>
                              <p:cond delay="7500"/>
                            </p:stCondLst>
                            <p:childTnLst>
                              <p:par>
                                <p:cTn id="65" presetID="18" presetClass="entr" presetSubtype="12" fill="hold" grpId="0" nodeType="afterEffect">
                                  <p:stCondLst>
                                    <p:cond delay="0"/>
                                  </p:stCondLst>
                                  <p:childTnLst>
                                    <p:set>
                                      <p:cBhvr>
                                        <p:cTn id="66" dur="1" fill="hold">
                                          <p:stCondLst>
                                            <p:cond delay="0"/>
                                          </p:stCondLst>
                                        </p:cTn>
                                        <p:tgtEl>
                                          <p:spTgt spid="261134"/>
                                        </p:tgtEl>
                                        <p:attrNameLst>
                                          <p:attrName>style.visibility</p:attrName>
                                        </p:attrNameLst>
                                      </p:cBhvr>
                                      <p:to>
                                        <p:strVal val="visible"/>
                                      </p:to>
                                    </p:set>
                                    <p:animEffect transition="in" filter="strips(downLeft)">
                                      <p:cBhvr>
                                        <p:cTn id="67" dur="500"/>
                                        <p:tgtEl>
                                          <p:spTgt spid="261134"/>
                                        </p:tgtEl>
                                      </p:cBhvr>
                                    </p:animEffect>
                                  </p:childTnLst>
                                </p:cTn>
                              </p:par>
                              <p:par>
                                <p:cTn id="68" presetID="0" presetClass="path" presetSubtype="0" accel="50000" decel="50000" fill="remove" nodeType="withEffect">
                                  <p:stCondLst>
                                    <p:cond delay="0"/>
                                  </p:stCondLst>
                                  <p:iterate type="lt">
                                    <p:tmPct val="0"/>
                                  </p:iterate>
                                  <p:childTnLst>
                                    <p:animMotion origin="layout" path="M -0.32795 -0.20069 C -0.33021 -0.19953 -0.33924 -0.1949 -0.34149 -0.19375 " pathEditMode="relative" rAng="0" ptsTypes="aa">
                                      <p:cBhvr>
                                        <p:cTn id="69" dur="500" fill="hold"/>
                                        <p:tgtEl>
                                          <p:spTgt spid="4"/>
                                        </p:tgtEl>
                                        <p:attrNameLst>
                                          <p:attrName>ppt_x</p:attrName>
                                          <p:attrName>ppt_y</p:attrName>
                                        </p:attrNameLst>
                                      </p:cBhvr>
                                      <p:rCtr x="-700" y="300"/>
                                    </p:animMotion>
                                  </p:childTnLst>
                                </p:cTn>
                              </p:par>
                            </p:childTnLst>
                          </p:cTn>
                        </p:par>
                        <p:par>
                          <p:cTn id="70" fill="hold" nodeType="afterGroup">
                            <p:stCondLst>
                              <p:cond delay="8000"/>
                            </p:stCondLst>
                            <p:childTnLst>
                              <p:par>
                                <p:cTn id="71" presetID="18" presetClass="entr" presetSubtype="12" fill="hold" grpId="0" nodeType="afterEffect">
                                  <p:stCondLst>
                                    <p:cond delay="0"/>
                                  </p:stCondLst>
                                  <p:childTnLst>
                                    <p:set>
                                      <p:cBhvr>
                                        <p:cTn id="72" dur="1" fill="hold">
                                          <p:stCondLst>
                                            <p:cond delay="0"/>
                                          </p:stCondLst>
                                        </p:cTn>
                                        <p:tgtEl>
                                          <p:spTgt spid="261130"/>
                                        </p:tgtEl>
                                        <p:attrNameLst>
                                          <p:attrName>style.visibility</p:attrName>
                                        </p:attrNameLst>
                                      </p:cBhvr>
                                      <p:to>
                                        <p:strVal val="visible"/>
                                      </p:to>
                                    </p:set>
                                    <p:animEffect transition="in" filter="strips(downLeft)">
                                      <p:cBhvr>
                                        <p:cTn id="73" dur="1000"/>
                                        <p:tgtEl>
                                          <p:spTgt spid="261130"/>
                                        </p:tgtEl>
                                      </p:cBhvr>
                                    </p:animEffect>
                                  </p:childTnLst>
                                </p:cTn>
                              </p:par>
                              <p:par>
                                <p:cTn id="74" presetID="0" presetClass="path" presetSubtype="0" accel="50000" decel="50000" fill="remove" nodeType="withEffect">
                                  <p:stCondLst>
                                    <p:cond delay="0"/>
                                  </p:stCondLst>
                                  <p:iterate type="lt">
                                    <p:tmPct val="0"/>
                                  </p:iterate>
                                  <p:childTnLst>
                                    <p:animMotion origin="layout" path="M -0.2092 -0.19375 C -0.20382 -0.2037 -0.19844 -0.21365 -0.18733 -0.21319 C -0.17622 -0.21273 -0.12292 -0.21551 -0.14253 -0.19097 C -0.16215 -0.16643 -0.25122 -0.08588 -0.30503 -0.06597 C -0.35885 -0.04606 -0.4349 -0.07152 -0.46545 -0.07176 C -0.49601 -0.07199 -0.48333 -0.07662 -0.48837 -0.06736 C -0.4934 -0.0581 -0.48576 -0.02916 -0.49566 -0.01597 C -0.50556 -0.00277 -0.53542 -0.02986 -0.54774 0.01181 C -0.56007 0.05324 -0.56493 0.14375 -0.56962 0.23403 " pathEditMode="relative" ptsTypes="aaaaaaaaA">
                                      <p:cBhvr>
                                        <p:cTn id="75" dur="1000" fill="hold"/>
                                        <p:tgtEl>
                                          <p:spTgt spid="4"/>
                                        </p:tgtEl>
                                        <p:attrNameLst>
                                          <p:attrName>ppt_x</p:attrName>
                                          <p:attrName>ppt_y</p:attrName>
                                        </p:attrNameLst>
                                      </p:cBhvr>
                                    </p:animMotion>
                                  </p:childTnLst>
                                </p:cTn>
                              </p:par>
                            </p:childTnLst>
                          </p:cTn>
                        </p:par>
                        <p:par>
                          <p:cTn id="76" fill="hold" nodeType="afterGroup">
                            <p:stCondLst>
                              <p:cond delay="9000"/>
                            </p:stCondLst>
                            <p:childTnLst>
                              <p:par>
                                <p:cTn id="77" presetID="18" presetClass="entr" presetSubtype="12" fill="hold" grpId="0" nodeType="afterEffect">
                                  <p:stCondLst>
                                    <p:cond delay="0"/>
                                  </p:stCondLst>
                                  <p:childTnLst>
                                    <p:set>
                                      <p:cBhvr>
                                        <p:cTn id="78" dur="1" fill="hold">
                                          <p:stCondLst>
                                            <p:cond delay="0"/>
                                          </p:stCondLst>
                                        </p:cTn>
                                        <p:tgtEl>
                                          <p:spTgt spid="261131"/>
                                        </p:tgtEl>
                                        <p:attrNameLst>
                                          <p:attrName>style.visibility</p:attrName>
                                        </p:attrNameLst>
                                      </p:cBhvr>
                                      <p:to>
                                        <p:strVal val="visible"/>
                                      </p:to>
                                    </p:set>
                                    <p:animEffect transition="in" filter="strips(downLeft)">
                                      <p:cBhvr>
                                        <p:cTn id="79" dur="500"/>
                                        <p:tgtEl>
                                          <p:spTgt spid="261131"/>
                                        </p:tgtEl>
                                      </p:cBhvr>
                                    </p:animEffect>
                                  </p:childTnLst>
                                </p:cTn>
                              </p:par>
                              <p:par>
                                <p:cTn id="80" presetID="0" presetClass="path" presetSubtype="0" accel="50000" decel="50000" fill="remove" nodeType="withEffect">
                                  <p:stCondLst>
                                    <p:cond delay="0"/>
                                  </p:stCondLst>
                                  <p:iterate type="lt">
                                    <p:tmPct val="0"/>
                                  </p:iterate>
                                  <p:childTnLst>
                                    <p:animMotion origin="layout" path="M -0.42483 0.0132 C -0.44045 0.01945 -0.45608 0.02593 -0.46233 0.02848 " pathEditMode="relative" ptsTypes="aA">
                                      <p:cBhvr>
                                        <p:cTn id="81" dur="500" fill="hold"/>
                                        <p:tgtEl>
                                          <p:spTgt spid="4"/>
                                        </p:tgtEl>
                                        <p:attrNameLst>
                                          <p:attrName>ppt_x</p:attrName>
                                          <p:attrName>ppt_y</p:attrName>
                                        </p:attrNameLst>
                                      </p:cBhvr>
                                    </p:animMotion>
                                  </p:childTnLst>
                                </p:cTn>
                              </p:par>
                            </p:childTnLst>
                          </p:cTn>
                        </p:par>
                        <p:par>
                          <p:cTn id="82" fill="hold" nodeType="afterGroup">
                            <p:stCondLst>
                              <p:cond delay="9500"/>
                            </p:stCondLst>
                            <p:childTnLst>
                              <p:par>
                                <p:cTn id="83" presetID="18" presetClass="entr" presetSubtype="12" fill="hold" grpId="0" nodeType="afterEffect">
                                  <p:stCondLst>
                                    <p:cond delay="0"/>
                                  </p:stCondLst>
                                  <p:childTnLst>
                                    <p:set>
                                      <p:cBhvr>
                                        <p:cTn id="84" dur="1" fill="hold">
                                          <p:stCondLst>
                                            <p:cond delay="0"/>
                                          </p:stCondLst>
                                        </p:cTn>
                                        <p:tgtEl>
                                          <p:spTgt spid="261135"/>
                                        </p:tgtEl>
                                        <p:attrNameLst>
                                          <p:attrName>style.visibility</p:attrName>
                                        </p:attrNameLst>
                                      </p:cBhvr>
                                      <p:to>
                                        <p:strVal val="visible"/>
                                      </p:to>
                                    </p:set>
                                    <p:animEffect transition="in" filter="strips(downLeft)">
                                      <p:cBhvr>
                                        <p:cTn id="85" dur="500"/>
                                        <p:tgtEl>
                                          <p:spTgt spid="261135"/>
                                        </p:tgtEl>
                                      </p:cBhvr>
                                    </p:animEffect>
                                  </p:childTnLst>
                                </p:cTn>
                              </p:par>
                              <p:par>
                                <p:cTn id="86" presetID="0" presetClass="path" presetSubtype="0" accel="50000" decel="50000" fill="remove" nodeType="withEffect">
                                  <p:stCondLst>
                                    <p:cond delay="0"/>
                                  </p:stCondLst>
                                  <p:iterate type="lt">
                                    <p:tmPct val="0"/>
                                  </p:iterate>
                                  <p:childTnLst>
                                    <p:animMotion origin="layout" path="M -0.44705 0.06459 C -0.44705 0.08264 -0.44688 0.10093 -0.44705 0.10903 " pathEditMode="relative" rAng="0" ptsTypes="aA">
                                      <p:cBhvr>
                                        <p:cTn id="87" dur="500" fill="hold"/>
                                        <p:tgtEl>
                                          <p:spTgt spid="4"/>
                                        </p:tgtEl>
                                        <p:attrNameLst>
                                          <p:attrName>ppt_x</p:attrName>
                                          <p:attrName>ppt_y</p:attrName>
                                        </p:attrNameLst>
                                      </p:cBhvr>
                                      <p:rCtr x="0" y="2200"/>
                                    </p:animMotion>
                                  </p:childTnLst>
                                </p:cTn>
                              </p:par>
                            </p:childTnLst>
                          </p:cTn>
                        </p:par>
                        <p:par>
                          <p:cTn id="88" fill="hold" nodeType="afterGroup">
                            <p:stCondLst>
                              <p:cond delay="10000"/>
                            </p:stCondLst>
                            <p:childTnLst>
                              <p:par>
                                <p:cTn id="89" presetID="31" presetClass="entr" presetSubtype="0" fill="remove" nodeType="afterEffect">
                                  <p:stCondLst>
                                    <p:cond delay="0"/>
                                  </p:stCondLst>
                                  <p:iterate type="lt">
                                    <p:tmPct val="5000"/>
                                  </p:iterate>
                                  <p:childTnLst>
                                    <p:set>
                                      <p:cBhvr>
                                        <p:cTn id="90" dur="1" fill="hold">
                                          <p:stCondLst>
                                            <p:cond delay="0"/>
                                          </p:stCondLst>
                                        </p:cTn>
                                        <p:tgtEl>
                                          <p:spTgt spid="4"/>
                                        </p:tgtEl>
                                        <p:attrNameLst>
                                          <p:attrName>style.visibility</p:attrName>
                                        </p:attrNameLst>
                                      </p:cBhvr>
                                      <p:to>
                                        <p:strVal val="visible"/>
                                      </p:to>
                                    </p:set>
                                    <p:anim calcmode="lin" valueType="num">
                                      <p:cBhvr>
                                        <p:cTn id="91" dur="1000" fill="hold"/>
                                        <p:tgtEl>
                                          <p:spTgt spid="4"/>
                                        </p:tgtEl>
                                        <p:attrNameLst>
                                          <p:attrName>ppt_w</p:attrName>
                                        </p:attrNameLst>
                                      </p:cBhvr>
                                      <p:tavLst>
                                        <p:tav tm="0">
                                          <p:val>
                                            <p:fltVal val="0"/>
                                          </p:val>
                                        </p:tav>
                                        <p:tav tm="100000">
                                          <p:val>
                                            <p:strVal val="#ppt_w"/>
                                          </p:val>
                                        </p:tav>
                                      </p:tavLst>
                                    </p:anim>
                                    <p:anim calcmode="lin" valueType="num">
                                      <p:cBhvr>
                                        <p:cTn id="92" dur="1000" fill="hold"/>
                                        <p:tgtEl>
                                          <p:spTgt spid="4"/>
                                        </p:tgtEl>
                                        <p:attrNameLst>
                                          <p:attrName>ppt_h</p:attrName>
                                        </p:attrNameLst>
                                      </p:cBhvr>
                                      <p:tavLst>
                                        <p:tav tm="0">
                                          <p:val>
                                            <p:fltVal val="0"/>
                                          </p:val>
                                        </p:tav>
                                        <p:tav tm="100000">
                                          <p:val>
                                            <p:strVal val="#ppt_h"/>
                                          </p:val>
                                        </p:tav>
                                      </p:tavLst>
                                    </p:anim>
                                    <p:anim calcmode="lin" valueType="num">
                                      <p:cBhvr>
                                        <p:cTn id="93" dur="1000" fill="hold"/>
                                        <p:tgtEl>
                                          <p:spTgt spid="4"/>
                                        </p:tgtEl>
                                        <p:attrNameLst>
                                          <p:attrName>style.rotation</p:attrName>
                                        </p:attrNameLst>
                                      </p:cBhvr>
                                      <p:tavLst>
                                        <p:tav tm="0">
                                          <p:val>
                                            <p:fltVal val="90"/>
                                          </p:val>
                                        </p:tav>
                                        <p:tav tm="100000">
                                          <p:val>
                                            <p:fltVal val="0"/>
                                          </p:val>
                                        </p:tav>
                                      </p:tavLst>
                                    </p:anim>
                                    <p:animEffect transition="in" filter="fade">
                                      <p:cBhvr>
                                        <p:cTn id="94" dur="1000"/>
                                        <p:tgtEl>
                                          <p:spTgt spid="4"/>
                                        </p:tgtEl>
                                      </p:cBhvr>
                                    </p:animEffect>
                                  </p:childTnLst>
                                  <p:subTnLst>
                                    <p:set>
                                      <p:cBhvr override="childStyle">
                                        <p:cTn dur="1" fill="hold" display="0" masterRel="sameClick" afterEffect="1">
                                          <p:stCondLst>
                                            <p:cond evt="end" delay="0">
                                              <p:tn val="89"/>
                                            </p:cond>
                                          </p:stCondLst>
                                        </p:cTn>
                                        <p:tgtEl>
                                          <p:spTgt spid="4"/>
                                        </p:tgtEl>
                                        <p:attrNameLst>
                                          <p:attrName>style.visibility</p:attrName>
                                        </p:attrNameLst>
                                      </p:cBhvr>
                                      <p:to>
                                        <p:strVal val="hidden"/>
                                      </p:to>
                                    </p:set>
                                  </p:subTnLst>
                                </p:cTn>
                              </p:par>
                            </p:childTnLst>
                          </p:cTn>
                        </p:par>
                        <p:par>
                          <p:cTn id="95" fill="hold" nodeType="afterGroup">
                            <p:stCondLst>
                              <p:cond delay="11000"/>
                            </p:stCondLst>
                            <p:childTnLst>
                              <p:par>
                                <p:cTn id="96" presetID="31" presetClass="entr" presetSubtype="0" fill="hold" nodeType="afterEffect">
                                  <p:stCondLst>
                                    <p:cond delay="0"/>
                                  </p:stCondLst>
                                  <p:iterate type="lt">
                                    <p:tmPct val="5000"/>
                                  </p:iterate>
                                  <p:childTnLst>
                                    <p:set>
                                      <p:cBhvr>
                                        <p:cTn id="97" dur="1" fill="hold">
                                          <p:stCondLst>
                                            <p:cond delay="0"/>
                                          </p:stCondLst>
                                        </p:cTn>
                                        <p:tgtEl>
                                          <p:spTgt spid="3"/>
                                        </p:tgtEl>
                                        <p:attrNameLst>
                                          <p:attrName>style.visibility</p:attrName>
                                        </p:attrNameLst>
                                      </p:cBhvr>
                                      <p:to>
                                        <p:strVal val="visible"/>
                                      </p:to>
                                    </p:set>
                                    <p:anim calcmode="lin" valueType="num">
                                      <p:cBhvr>
                                        <p:cTn id="98" dur="1000" fill="hold"/>
                                        <p:tgtEl>
                                          <p:spTgt spid="3"/>
                                        </p:tgtEl>
                                        <p:attrNameLst>
                                          <p:attrName>ppt_w</p:attrName>
                                        </p:attrNameLst>
                                      </p:cBhvr>
                                      <p:tavLst>
                                        <p:tav tm="0">
                                          <p:val>
                                            <p:fltVal val="0"/>
                                          </p:val>
                                        </p:tav>
                                        <p:tav tm="100000">
                                          <p:val>
                                            <p:strVal val="#ppt_w"/>
                                          </p:val>
                                        </p:tav>
                                      </p:tavLst>
                                    </p:anim>
                                    <p:anim calcmode="lin" valueType="num">
                                      <p:cBhvr>
                                        <p:cTn id="99" dur="1000" fill="hold"/>
                                        <p:tgtEl>
                                          <p:spTgt spid="3"/>
                                        </p:tgtEl>
                                        <p:attrNameLst>
                                          <p:attrName>ppt_h</p:attrName>
                                        </p:attrNameLst>
                                      </p:cBhvr>
                                      <p:tavLst>
                                        <p:tav tm="0">
                                          <p:val>
                                            <p:fltVal val="0"/>
                                          </p:val>
                                        </p:tav>
                                        <p:tav tm="100000">
                                          <p:val>
                                            <p:strVal val="#ppt_h"/>
                                          </p:val>
                                        </p:tav>
                                      </p:tavLst>
                                    </p:anim>
                                    <p:anim calcmode="lin" valueType="num">
                                      <p:cBhvr>
                                        <p:cTn id="100" dur="1000" fill="hold"/>
                                        <p:tgtEl>
                                          <p:spTgt spid="3"/>
                                        </p:tgtEl>
                                        <p:attrNameLst>
                                          <p:attrName>style.rotation</p:attrName>
                                        </p:attrNameLst>
                                      </p:cBhvr>
                                      <p:tavLst>
                                        <p:tav tm="0">
                                          <p:val>
                                            <p:fltVal val="90"/>
                                          </p:val>
                                        </p:tav>
                                        <p:tav tm="100000">
                                          <p:val>
                                            <p:fltVal val="0"/>
                                          </p:val>
                                        </p:tav>
                                      </p:tavLst>
                                    </p:anim>
                                    <p:animEffect transition="in" filter="fade">
                                      <p:cBhvr>
                                        <p:cTn id="101" dur="1000"/>
                                        <p:tgtEl>
                                          <p:spTgt spid="3"/>
                                        </p:tgtEl>
                                      </p:cBhvr>
                                    </p:animEffect>
                                  </p:childTnLst>
                                  <p:subTnLst>
                                    <p:set>
                                      <p:cBhvr override="childStyle">
                                        <p:cTn dur="1" fill="hold" display="0" masterRel="sameClick" afterEffect="1">
                                          <p:stCondLst>
                                            <p:cond evt="end" delay="0">
                                              <p:tn val="96"/>
                                            </p:cond>
                                          </p:stCondLst>
                                        </p:cTn>
                                        <p:tgtEl>
                                          <p:spTgt spid="3"/>
                                        </p:tgtEl>
                                        <p:attrNameLst>
                                          <p:attrName>style.visibility</p:attrName>
                                        </p:attrNameLst>
                                      </p:cBhvr>
                                      <p:to>
                                        <p:strVal val="hidden"/>
                                      </p:to>
                                    </p:set>
                                  </p:subTnLst>
                                </p:cTn>
                              </p:par>
                            </p:childTnLst>
                          </p:cTn>
                        </p:par>
                        <p:par>
                          <p:cTn id="102" fill="hold" nodeType="afterGroup">
                            <p:stCondLst>
                              <p:cond delay="12000"/>
                            </p:stCondLst>
                            <p:childTnLst>
                              <p:par>
                                <p:cTn id="103" presetID="31" presetClass="entr" presetSubtype="0" fill="hold" nodeType="afterEffect">
                                  <p:stCondLst>
                                    <p:cond delay="0"/>
                                  </p:stCondLst>
                                  <p:iterate type="lt">
                                    <p:tmPct val="5000"/>
                                  </p:iterate>
                                  <p:childTnLst>
                                    <p:set>
                                      <p:cBhvr>
                                        <p:cTn id="104" dur="1" fill="hold">
                                          <p:stCondLst>
                                            <p:cond delay="0"/>
                                          </p:stCondLst>
                                        </p:cTn>
                                        <p:tgtEl>
                                          <p:spTgt spid="2"/>
                                        </p:tgtEl>
                                        <p:attrNameLst>
                                          <p:attrName>style.visibility</p:attrName>
                                        </p:attrNameLst>
                                      </p:cBhvr>
                                      <p:to>
                                        <p:strVal val="visible"/>
                                      </p:to>
                                    </p:set>
                                    <p:anim calcmode="lin" valueType="num">
                                      <p:cBhvr>
                                        <p:cTn id="105" dur="1000" fill="hold"/>
                                        <p:tgtEl>
                                          <p:spTgt spid="2"/>
                                        </p:tgtEl>
                                        <p:attrNameLst>
                                          <p:attrName>ppt_w</p:attrName>
                                        </p:attrNameLst>
                                      </p:cBhvr>
                                      <p:tavLst>
                                        <p:tav tm="0">
                                          <p:val>
                                            <p:fltVal val="0"/>
                                          </p:val>
                                        </p:tav>
                                        <p:tav tm="100000">
                                          <p:val>
                                            <p:strVal val="#ppt_w"/>
                                          </p:val>
                                        </p:tav>
                                      </p:tavLst>
                                    </p:anim>
                                    <p:anim calcmode="lin" valueType="num">
                                      <p:cBhvr>
                                        <p:cTn id="106" dur="1000" fill="hold"/>
                                        <p:tgtEl>
                                          <p:spTgt spid="2"/>
                                        </p:tgtEl>
                                        <p:attrNameLst>
                                          <p:attrName>ppt_h</p:attrName>
                                        </p:attrNameLst>
                                      </p:cBhvr>
                                      <p:tavLst>
                                        <p:tav tm="0">
                                          <p:val>
                                            <p:fltVal val="0"/>
                                          </p:val>
                                        </p:tav>
                                        <p:tav tm="100000">
                                          <p:val>
                                            <p:strVal val="#ppt_h"/>
                                          </p:val>
                                        </p:tav>
                                      </p:tavLst>
                                    </p:anim>
                                    <p:anim calcmode="lin" valueType="num">
                                      <p:cBhvr>
                                        <p:cTn id="107" dur="1000" fill="hold"/>
                                        <p:tgtEl>
                                          <p:spTgt spid="2"/>
                                        </p:tgtEl>
                                        <p:attrNameLst>
                                          <p:attrName>style.rotation</p:attrName>
                                        </p:attrNameLst>
                                      </p:cBhvr>
                                      <p:tavLst>
                                        <p:tav tm="0">
                                          <p:val>
                                            <p:fltVal val="90"/>
                                          </p:val>
                                        </p:tav>
                                        <p:tav tm="100000">
                                          <p:val>
                                            <p:fltVal val="0"/>
                                          </p:val>
                                        </p:tav>
                                      </p:tavLst>
                                    </p:anim>
                                    <p:animEffect transition="in" filter="fade">
                                      <p:cBhvr>
                                        <p:cTn id="108" dur="1000"/>
                                        <p:tgtEl>
                                          <p:spTgt spid="2"/>
                                        </p:tgtEl>
                                      </p:cBhvr>
                                    </p:animEffect>
                                  </p:childTnLst>
                                  <p:subTnLst>
                                    <p:set>
                                      <p:cBhvr override="childStyle">
                                        <p:cTn dur="1" fill="hold" display="0" masterRel="sameClick" afterEffect="1">
                                          <p:stCondLst>
                                            <p:cond evt="end" delay="0">
                                              <p:tn val="103"/>
                                            </p:cond>
                                          </p:stCondLst>
                                        </p:cTn>
                                        <p:tgtEl>
                                          <p:spTgt spid="2"/>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2" grpId="0" animBg="1"/>
      <p:bldP spid="261123" grpId="0" animBg="1"/>
      <p:bldP spid="261124" grpId="0" animBg="1"/>
      <p:bldP spid="261125" grpId="0" animBg="1"/>
      <p:bldP spid="261126" grpId="0" animBg="1"/>
      <p:bldP spid="261127" grpId="0" animBg="1"/>
      <p:bldP spid="261128" grpId="0" animBg="1"/>
      <p:bldP spid="261129" grpId="0" animBg="1"/>
      <p:bldP spid="261130" grpId="0" animBg="1"/>
      <p:bldP spid="261131" grpId="0" animBg="1"/>
      <p:bldP spid="261132" grpId="0" animBg="1"/>
      <p:bldP spid="261133" grpId="0" animBg="1"/>
      <p:bldP spid="261134" grpId="0" animBg="1"/>
      <p:bldP spid="26113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1885953" y="188640"/>
            <a:ext cx="6761162" cy="6552728"/>
          </a:xfrm>
          <a:solidFill>
            <a:srgbClr val="CCFFCC">
              <a:alpha val="69019"/>
            </a:srgbClr>
          </a:solidFill>
          <a:ln w="82550">
            <a:solidFill>
              <a:srgbClr val="00F0EA"/>
            </a:solidFill>
          </a:ln>
        </p:spPr>
        <p:txBody>
          <a:bodyPr>
            <a:normAutofit/>
          </a:bodyPr>
          <a:lstStyle/>
          <a:p>
            <a:pPr marL="400050" indent="-400050" algn="r" rtl="1" eaLnBrk="1" hangingPunct="1">
              <a:lnSpc>
                <a:spcPct val="80000"/>
              </a:lnSpc>
              <a:buFont typeface="Wingdings" pitchFamily="2" charset="2"/>
              <a:buAutoNum type="arabicPeriod"/>
            </a:pPr>
            <a:r>
              <a:rPr lang="en-US" sz="1900" b="1" dirty="0" smtClean="0"/>
              <a:t>A	1	19</a:t>
            </a:r>
          </a:p>
          <a:p>
            <a:pPr marL="400050" indent="-400050" algn="r" rtl="1" eaLnBrk="1" hangingPunct="1">
              <a:lnSpc>
                <a:spcPct val="80000"/>
              </a:lnSpc>
              <a:buFont typeface="Wingdings" pitchFamily="2" charset="2"/>
              <a:buAutoNum type="arabicPeriod"/>
            </a:pPr>
            <a:r>
              <a:rPr lang="en-US" sz="1900" b="1" dirty="0" smtClean="0"/>
              <a:t>B	1	18	</a:t>
            </a:r>
          </a:p>
          <a:p>
            <a:pPr marL="400050" indent="-400050" algn="r" rtl="1" eaLnBrk="1" hangingPunct="1">
              <a:lnSpc>
                <a:spcPct val="80000"/>
              </a:lnSpc>
              <a:buFont typeface="Wingdings" pitchFamily="2" charset="2"/>
              <a:buAutoNum type="arabicPeriod"/>
            </a:pPr>
            <a:r>
              <a:rPr lang="en-US" sz="1900" b="1" dirty="0" smtClean="0"/>
              <a:t>C	0	 17</a:t>
            </a:r>
          </a:p>
          <a:p>
            <a:pPr marL="400050" indent="-400050" algn="r" rtl="1" eaLnBrk="1" hangingPunct="1">
              <a:lnSpc>
                <a:spcPct val="80000"/>
              </a:lnSpc>
              <a:buFont typeface="Wingdings" pitchFamily="2" charset="2"/>
              <a:buAutoNum type="arabicPeriod"/>
            </a:pPr>
            <a:r>
              <a:rPr lang="en-US" sz="1900" b="1" dirty="0" smtClean="0"/>
              <a:t>D	1	 17</a:t>
            </a:r>
          </a:p>
          <a:p>
            <a:pPr marL="400050" indent="-400050" algn="r" rtl="1" eaLnBrk="1" hangingPunct="1">
              <a:lnSpc>
                <a:spcPct val="80000"/>
              </a:lnSpc>
              <a:buFont typeface="Wingdings" pitchFamily="2" charset="2"/>
              <a:buAutoNum type="arabicPeriod"/>
            </a:pPr>
            <a:r>
              <a:rPr lang="en-US" sz="1900" b="1" dirty="0" smtClean="0"/>
              <a:t>E	0	16</a:t>
            </a:r>
          </a:p>
          <a:p>
            <a:pPr marL="400050" indent="-400050" algn="r" rtl="1" eaLnBrk="1" hangingPunct="1">
              <a:lnSpc>
                <a:spcPct val="80000"/>
              </a:lnSpc>
              <a:buFont typeface="Wingdings" pitchFamily="2" charset="2"/>
              <a:buAutoNum type="arabicPeriod"/>
            </a:pPr>
            <a:r>
              <a:rPr lang="en-US" sz="1900" b="1" dirty="0" smtClean="0"/>
              <a:t>F	1	16</a:t>
            </a:r>
          </a:p>
          <a:p>
            <a:pPr marL="400050" indent="-400050" algn="r" rtl="1" eaLnBrk="1" hangingPunct="1">
              <a:lnSpc>
                <a:spcPct val="80000"/>
              </a:lnSpc>
              <a:buFont typeface="Wingdings" pitchFamily="2" charset="2"/>
              <a:buAutoNum type="arabicPeriod"/>
            </a:pPr>
            <a:r>
              <a:rPr lang="en-US" sz="1900" b="1" dirty="0" smtClean="0"/>
              <a:t>G	1	16	</a:t>
            </a:r>
          </a:p>
          <a:p>
            <a:pPr marL="400050" indent="-400050" algn="r" rtl="1" eaLnBrk="1" hangingPunct="1">
              <a:lnSpc>
                <a:spcPct val="80000"/>
              </a:lnSpc>
              <a:buFont typeface="Wingdings" pitchFamily="2" charset="2"/>
              <a:buAutoNum type="arabicPeriod"/>
            </a:pPr>
            <a:r>
              <a:rPr lang="en-US" sz="1900" b="1" dirty="0" smtClean="0"/>
              <a:t>H	1	15</a:t>
            </a:r>
          </a:p>
          <a:p>
            <a:pPr marL="400050" indent="-400050" algn="r" rtl="1" eaLnBrk="1" hangingPunct="1">
              <a:lnSpc>
                <a:spcPct val="80000"/>
              </a:lnSpc>
              <a:buFont typeface="Wingdings" pitchFamily="2" charset="2"/>
              <a:buAutoNum type="arabicPeriod"/>
            </a:pPr>
            <a:r>
              <a:rPr lang="en-US" sz="1900" b="1" dirty="0" smtClean="0"/>
              <a:t>I	0	15</a:t>
            </a:r>
          </a:p>
          <a:p>
            <a:pPr marL="400050" indent="-400050" algn="r" rtl="1" eaLnBrk="1" hangingPunct="1">
              <a:lnSpc>
                <a:spcPct val="80000"/>
              </a:lnSpc>
              <a:buFont typeface="Wingdings" pitchFamily="2" charset="2"/>
              <a:buAutoNum type="arabicPeriod"/>
            </a:pPr>
            <a:r>
              <a:rPr lang="en-US" sz="1900" b="1" dirty="0" smtClean="0"/>
              <a:t>J	1	15</a:t>
            </a:r>
          </a:p>
          <a:p>
            <a:pPr marL="400050" indent="-400050" algn="r" rtl="1" eaLnBrk="1" hangingPunct="1">
              <a:lnSpc>
                <a:spcPct val="80000"/>
              </a:lnSpc>
              <a:buFont typeface="Wingdings" pitchFamily="2" charset="2"/>
              <a:buAutoNum type="arabicPeriod"/>
            </a:pPr>
            <a:r>
              <a:rPr lang="en-US" sz="1900" b="1" dirty="0" smtClean="0"/>
              <a:t>K	0	14</a:t>
            </a:r>
          </a:p>
          <a:p>
            <a:pPr marL="400050" indent="-400050" algn="r" rtl="1" eaLnBrk="1" hangingPunct="1">
              <a:lnSpc>
                <a:spcPct val="80000"/>
              </a:lnSpc>
              <a:buFont typeface="Wingdings" pitchFamily="2" charset="2"/>
              <a:buAutoNum type="arabicPeriod"/>
            </a:pPr>
            <a:r>
              <a:rPr lang="en-US" sz="1900" b="1" dirty="0" smtClean="0"/>
              <a:t>L	1	14</a:t>
            </a:r>
          </a:p>
          <a:p>
            <a:pPr marL="400050" indent="-400050" algn="r" rtl="1" eaLnBrk="1" hangingPunct="1">
              <a:lnSpc>
                <a:spcPct val="80000"/>
              </a:lnSpc>
              <a:buFont typeface="Wingdings" pitchFamily="2" charset="2"/>
              <a:buAutoNum type="arabicPeriod"/>
            </a:pPr>
            <a:r>
              <a:rPr lang="en-US" sz="1900" b="1" dirty="0" smtClean="0"/>
              <a:t>M	1	14</a:t>
            </a:r>
          </a:p>
          <a:p>
            <a:pPr marL="400050" indent="-400050" algn="r" rtl="1" eaLnBrk="1" hangingPunct="1">
              <a:lnSpc>
                <a:spcPct val="80000"/>
              </a:lnSpc>
              <a:buFont typeface="Wingdings" pitchFamily="2" charset="2"/>
              <a:buAutoNum type="arabicPeriod"/>
            </a:pPr>
            <a:r>
              <a:rPr lang="en-US" sz="1900" b="1" dirty="0" smtClean="0"/>
              <a:t>N	0	13</a:t>
            </a:r>
          </a:p>
          <a:p>
            <a:pPr marL="400050" indent="-400050" algn="r" rtl="1" eaLnBrk="1" hangingPunct="1">
              <a:lnSpc>
                <a:spcPct val="80000"/>
              </a:lnSpc>
              <a:buFont typeface="Wingdings" pitchFamily="2" charset="2"/>
              <a:buAutoNum type="arabicPeriod"/>
            </a:pPr>
            <a:r>
              <a:rPr lang="en-US" sz="1900" b="1" dirty="0" smtClean="0"/>
              <a:t>O	0	12</a:t>
            </a:r>
          </a:p>
          <a:p>
            <a:pPr marL="400050" indent="-400050" algn="r" rtl="1" eaLnBrk="1" hangingPunct="1">
              <a:lnSpc>
                <a:spcPct val="80000"/>
              </a:lnSpc>
              <a:buFont typeface="Wingdings" pitchFamily="2" charset="2"/>
              <a:buAutoNum type="arabicPeriod"/>
            </a:pPr>
            <a:r>
              <a:rPr lang="en-US" sz="1900" b="1" dirty="0" smtClean="0"/>
              <a:t>P	0	12</a:t>
            </a:r>
          </a:p>
          <a:p>
            <a:pPr marL="400050" indent="-400050" algn="r" rtl="1" eaLnBrk="1" hangingPunct="1">
              <a:lnSpc>
                <a:spcPct val="80000"/>
              </a:lnSpc>
              <a:buFont typeface="Wingdings" pitchFamily="2" charset="2"/>
              <a:buAutoNum type="arabicPeriod"/>
            </a:pPr>
            <a:r>
              <a:rPr lang="en-US" sz="1900" b="1" dirty="0" smtClean="0"/>
              <a:t>Q	1	11</a:t>
            </a:r>
          </a:p>
          <a:p>
            <a:pPr marL="400050" indent="-400050" algn="r" rtl="1" eaLnBrk="1" hangingPunct="1">
              <a:lnSpc>
                <a:spcPct val="80000"/>
              </a:lnSpc>
              <a:buFont typeface="Wingdings" pitchFamily="2" charset="2"/>
              <a:buAutoNum type="arabicPeriod"/>
            </a:pPr>
            <a:r>
              <a:rPr lang="en-US" sz="1900" b="1" dirty="0" smtClean="0"/>
              <a:t>R	1	10</a:t>
            </a:r>
          </a:p>
          <a:p>
            <a:pPr marL="400050" indent="-400050" algn="r" rtl="1" eaLnBrk="1" hangingPunct="1">
              <a:lnSpc>
                <a:spcPct val="80000"/>
              </a:lnSpc>
              <a:buFont typeface="Wingdings" pitchFamily="2" charset="2"/>
              <a:buAutoNum type="arabicPeriod"/>
            </a:pPr>
            <a:r>
              <a:rPr lang="en-US" sz="1900" b="1" dirty="0" smtClean="0"/>
              <a:t>S	0	9</a:t>
            </a:r>
          </a:p>
          <a:p>
            <a:pPr marL="400050" indent="-400050" algn="r" rtl="1" eaLnBrk="1" hangingPunct="1">
              <a:lnSpc>
                <a:spcPct val="80000"/>
              </a:lnSpc>
              <a:buFont typeface="Wingdings" pitchFamily="2" charset="2"/>
              <a:buAutoNum type="arabicPeriod"/>
            </a:pPr>
            <a:r>
              <a:rPr lang="en-US" sz="1900" b="1" dirty="0" smtClean="0"/>
              <a:t>T	0	9</a:t>
            </a:r>
          </a:p>
        </p:txBody>
      </p:sp>
      <p:sp>
        <p:nvSpPr>
          <p:cNvPr id="26627" name="AutoShape 100"/>
          <p:cNvSpPr>
            <a:spLocks/>
          </p:cNvSpPr>
          <p:nvPr/>
        </p:nvSpPr>
        <p:spPr bwMode="auto">
          <a:xfrm>
            <a:off x="5867400" y="188640"/>
            <a:ext cx="431800" cy="2981598"/>
          </a:xfrm>
          <a:prstGeom prst="leftBrace">
            <a:avLst>
              <a:gd name="adj1" fmla="val 52788"/>
              <a:gd name="adj2" fmla="val 50000"/>
            </a:avLst>
          </a:prstGeom>
          <a:solidFill>
            <a:srgbClr val="CCFFCC">
              <a:alpha val="69019"/>
            </a:srgbClr>
          </a:solidFill>
          <a:ln w="38100">
            <a:solidFill>
              <a:srgbClr val="0000FF"/>
            </a:solidFill>
            <a:round/>
            <a:headEnd/>
            <a:tailEnd/>
          </a:ln>
        </p:spPr>
        <p:txBody>
          <a:bodyPr wrap="none" anchor="ctr"/>
          <a:lstStyle/>
          <a:p>
            <a:pPr marL="0" marR="0" lvl="0" indent="0" algn="r" defTabSz="914400" rtl="1" eaLnBrk="1" fontAlgn="base" latinLnBrk="0" hangingPunct="1">
              <a:lnSpc>
                <a:spcPct val="100000"/>
              </a:lnSpc>
              <a:spcBef>
                <a:spcPct val="0"/>
              </a:spcBef>
              <a:spcAft>
                <a:spcPct val="0"/>
              </a:spcAft>
              <a:buClrTx/>
              <a:buSzTx/>
              <a:buFontTx/>
              <a:buNone/>
              <a:tabLst/>
              <a:defRPr/>
            </a:pPr>
            <a:endParaRPr kumimoji="0" lang="fa-IR" sz="1800" b="0"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
        <p:nvSpPr>
          <p:cNvPr id="26628" name="AutoShape 101"/>
          <p:cNvSpPr>
            <a:spLocks/>
          </p:cNvSpPr>
          <p:nvPr/>
        </p:nvSpPr>
        <p:spPr bwMode="auto">
          <a:xfrm>
            <a:off x="5868555" y="3266281"/>
            <a:ext cx="431800" cy="3003301"/>
          </a:xfrm>
          <a:prstGeom prst="leftBrace">
            <a:avLst>
              <a:gd name="adj1" fmla="val 52788"/>
              <a:gd name="adj2" fmla="val 50000"/>
            </a:avLst>
          </a:prstGeom>
          <a:solidFill>
            <a:srgbClr val="CCFFCC">
              <a:alpha val="69019"/>
            </a:srgbClr>
          </a:solidFill>
          <a:ln w="38100">
            <a:solidFill>
              <a:srgbClr val="FF0000"/>
            </a:solidFill>
            <a:round/>
            <a:headEnd/>
            <a:tailEnd/>
          </a:ln>
        </p:spPr>
        <p:txBody>
          <a:bodyPr wrap="none" anchor="ctr"/>
          <a:lstStyle/>
          <a:p>
            <a:pPr marL="0" marR="0" lvl="0" indent="0" algn="r" defTabSz="914400" rtl="1" eaLnBrk="1" fontAlgn="base" latinLnBrk="0" hangingPunct="1">
              <a:lnSpc>
                <a:spcPct val="100000"/>
              </a:lnSpc>
              <a:spcBef>
                <a:spcPct val="0"/>
              </a:spcBef>
              <a:spcAft>
                <a:spcPct val="0"/>
              </a:spcAft>
              <a:buClrTx/>
              <a:buSzTx/>
              <a:buFontTx/>
              <a:buNone/>
              <a:tabLst/>
              <a:defRPr/>
            </a:pPr>
            <a:endParaRPr kumimoji="0" lang="fa-IR" sz="1800" b="0"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
        <p:nvSpPr>
          <p:cNvPr id="26629" name="Text Box 102"/>
          <p:cNvSpPr txBox="1">
            <a:spLocks noChangeArrowheads="1"/>
          </p:cNvSpPr>
          <p:nvPr/>
        </p:nvSpPr>
        <p:spPr bwMode="auto">
          <a:xfrm>
            <a:off x="4242271" y="1449386"/>
            <a:ext cx="1582738" cy="519113"/>
          </a:xfrm>
          <a:prstGeom prst="rect">
            <a:avLst/>
          </a:prstGeom>
          <a:solidFill>
            <a:srgbClr val="CCFFCC">
              <a:alpha val="69019"/>
            </a:srgbClr>
          </a:solidFill>
          <a:ln w="9525">
            <a:noFill/>
            <a:miter lim="800000"/>
            <a:headEnd/>
            <a:tailEnd/>
          </a:ln>
        </p:spPr>
        <p:txBody>
          <a:bodyPr>
            <a:spAutoFit/>
          </a:bodyPr>
          <a:lstStyle/>
          <a:p>
            <a:pPr marL="0" marR="0" lvl="0" indent="0" algn="r" defTabSz="914400" rtl="1" eaLnBrk="1" fontAlgn="base" latinLnBrk="0" hangingPunct="1">
              <a:lnSpc>
                <a:spcPct val="100000"/>
              </a:lnSpc>
              <a:spcBef>
                <a:spcPct val="50000"/>
              </a:spcBef>
              <a:spcAft>
                <a:spcPct val="0"/>
              </a:spcAft>
              <a:buClrTx/>
              <a:buSzTx/>
              <a:buFontTx/>
              <a:buNone/>
              <a:tabLst/>
              <a:defRPr/>
            </a:pPr>
            <a:r>
              <a:rPr kumimoji="0" lang="fa-IR" sz="2800" b="1" i="0" u="none" strike="noStrike" kern="1200" cap="none" spc="0" normalizeH="0" baseline="0" noProof="0">
                <a:ln>
                  <a:noFill/>
                </a:ln>
                <a:solidFill>
                  <a:prstClr val="black"/>
                </a:solidFill>
                <a:effectLst/>
                <a:uLnTx/>
                <a:uFillTx/>
                <a:latin typeface="Arial" pitchFamily="34" charset="0"/>
                <a:ea typeface="+mn-ea"/>
                <a:cs typeface="Arial" pitchFamily="34" charset="0"/>
              </a:rPr>
              <a:t>گروه بالا</a:t>
            </a:r>
            <a:endParaRPr kumimoji="0" lang="en-US" sz="2800" b="1"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
        <p:nvSpPr>
          <p:cNvPr id="26630" name="Text Box 103"/>
          <p:cNvSpPr txBox="1">
            <a:spLocks noChangeArrowheads="1"/>
          </p:cNvSpPr>
          <p:nvPr/>
        </p:nvSpPr>
        <p:spPr bwMode="auto">
          <a:xfrm>
            <a:off x="3643673" y="4267471"/>
            <a:ext cx="2085975" cy="519113"/>
          </a:xfrm>
          <a:prstGeom prst="rect">
            <a:avLst/>
          </a:prstGeom>
          <a:solidFill>
            <a:srgbClr val="CCFFCC">
              <a:alpha val="69019"/>
            </a:srgbClr>
          </a:solidFill>
          <a:ln w="9525">
            <a:noFill/>
            <a:miter lim="800000"/>
            <a:headEnd/>
            <a:tailEnd/>
          </a:ln>
        </p:spPr>
        <p:txBody>
          <a:bodyPr>
            <a:spAutoFit/>
          </a:bodyPr>
          <a:lstStyle/>
          <a:p>
            <a:pPr marL="0" marR="0" lvl="0" indent="0" algn="r" defTabSz="914400" rtl="1" eaLnBrk="1" fontAlgn="base" latinLnBrk="0" hangingPunct="1">
              <a:lnSpc>
                <a:spcPct val="100000"/>
              </a:lnSpc>
              <a:spcBef>
                <a:spcPct val="50000"/>
              </a:spcBef>
              <a:spcAft>
                <a:spcPct val="0"/>
              </a:spcAft>
              <a:buClrTx/>
              <a:buSzTx/>
              <a:buFontTx/>
              <a:buNone/>
              <a:tabLst/>
              <a:defRPr/>
            </a:pPr>
            <a:r>
              <a:rPr kumimoji="0" lang="fa-IR" sz="2800" b="1" i="0" u="none" strike="noStrike" kern="1200" cap="none" spc="0" normalizeH="0" baseline="0" noProof="0" smtClean="0">
                <a:ln>
                  <a:noFill/>
                </a:ln>
                <a:solidFill>
                  <a:prstClr val="black"/>
                </a:solidFill>
                <a:effectLst/>
                <a:uLnTx/>
                <a:uFillTx/>
                <a:latin typeface="Arial" pitchFamily="34" charset="0"/>
                <a:ea typeface="+mn-ea"/>
                <a:cs typeface="Arial" pitchFamily="34" charset="0"/>
              </a:rPr>
              <a:t>گروه پایین</a:t>
            </a:r>
            <a:endParaRPr kumimoji="0" lang="en-US" sz="2800"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pSp>
        <p:nvGrpSpPr>
          <p:cNvPr id="2" name="Group 111"/>
          <p:cNvGrpSpPr>
            <a:grpSpLocks/>
          </p:cNvGrpSpPr>
          <p:nvPr/>
        </p:nvGrpSpPr>
        <p:grpSpPr bwMode="auto">
          <a:xfrm>
            <a:off x="711201" y="2990850"/>
            <a:ext cx="2986088" cy="1169988"/>
            <a:chOff x="494" y="2178"/>
            <a:chExt cx="1881" cy="737"/>
          </a:xfrm>
        </p:grpSpPr>
        <p:sp>
          <p:nvSpPr>
            <p:cNvPr id="26642" name="Text Box 107"/>
            <p:cNvSpPr txBox="1">
              <a:spLocks noChangeArrowheads="1"/>
            </p:cNvSpPr>
            <p:nvPr/>
          </p:nvSpPr>
          <p:spPr bwMode="auto">
            <a:xfrm>
              <a:off x="494" y="2396"/>
              <a:ext cx="726" cy="519"/>
            </a:xfrm>
            <a:prstGeom prst="rect">
              <a:avLst/>
            </a:prstGeom>
            <a:noFill/>
            <a:ln w="9525">
              <a:noFill/>
              <a:miter lim="800000"/>
              <a:headEnd/>
              <a:tailEnd/>
            </a:ln>
          </p:spPr>
          <p:txBody>
            <a:bodyPr>
              <a:spAutoFit/>
            </a:bodyPr>
            <a:lstStyle/>
            <a:p>
              <a:pPr marL="0" marR="0" lvl="0" indent="0" algn="r" defTabSz="914400" rtl="1" eaLnBrk="1" fontAlgn="base" latinLnBrk="0" hangingPunct="1">
                <a:lnSpc>
                  <a:spcPct val="100000"/>
                </a:lnSpc>
                <a:spcBef>
                  <a:spcPct val="50000"/>
                </a:spcBef>
                <a:spcAft>
                  <a:spcPct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26643" name="Text Box 108"/>
            <p:cNvSpPr txBox="1">
              <a:spLocks noChangeArrowheads="1"/>
            </p:cNvSpPr>
            <p:nvPr/>
          </p:nvSpPr>
          <p:spPr bwMode="auto">
            <a:xfrm>
              <a:off x="1059" y="2178"/>
              <a:ext cx="1316" cy="523"/>
            </a:xfrm>
            <a:prstGeom prst="rect">
              <a:avLst/>
            </a:prstGeom>
            <a:noFill/>
            <a:ln w="9525">
              <a:noFill/>
              <a:miter lim="800000"/>
              <a:headEnd/>
              <a:tailEnd/>
            </a:ln>
          </p:spPr>
          <p:txBody>
            <a:bodyPr wrap="square">
              <a:spAutoFit/>
            </a:bodyPr>
            <a:lstStyle/>
            <a:p>
              <a:pPr marL="0" marR="0" lvl="0" indent="0" algn="r" defTabSz="914400" rtl="1" eaLnBrk="1" fontAlgn="base" latinLnBrk="0" hangingPunct="1">
                <a:lnSpc>
                  <a:spcPct val="100000"/>
                </a:lnSpc>
                <a:spcBef>
                  <a:spcPct val="50000"/>
                </a:spcBef>
                <a:spcAft>
                  <a:spcPct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pSp>
      <p:sp>
        <p:nvSpPr>
          <p:cNvPr id="26634" name="Text Box 110"/>
          <p:cNvSpPr txBox="1">
            <a:spLocks noChangeArrowheads="1"/>
          </p:cNvSpPr>
          <p:nvPr/>
        </p:nvSpPr>
        <p:spPr bwMode="auto">
          <a:xfrm>
            <a:off x="2122488" y="3754438"/>
            <a:ext cx="576262" cy="366712"/>
          </a:xfrm>
          <a:prstGeom prst="rect">
            <a:avLst/>
          </a:prstGeom>
          <a:noFill/>
          <a:ln w="9525">
            <a:noFill/>
            <a:miter lim="800000"/>
            <a:headEnd/>
            <a:tailEnd/>
          </a:ln>
        </p:spPr>
        <p:txBody>
          <a:bodyPr>
            <a:spAutoFit/>
          </a:bodyPr>
          <a:lstStyle/>
          <a:p>
            <a:pPr marL="0" marR="0" lvl="0" indent="0" algn="r" defTabSz="914400" rtl="1" eaLnBrk="1" fontAlgn="base" latinLnBrk="0" hangingPunct="1">
              <a:lnSpc>
                <a:spcPct val="100000"/>
              </a:lnSpc>
              <a:spcBef>
                <a:spcPct val="50000"/>
              </a:spcBef>
              <a:spcAft>
                <a:spcPct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Arial" pitchFamily="34" charset="0"/>
                <a:ea typeface="+mn-ea"/>
                <a:cs typeface="Arial" pitchFamily="34" charset="0"/>
              </a:rPr>
              <a:t>.</a:t>
            </a:r>
          </a:p>
        </p:txBody>
      </p:sp>
      <p:sp>
        <p:nvSpPr>
          <p:cNvPr id="26635" name="Rectangle 112"/>
          <p:cNvSpPr>
            <a:spLocks noChangeArrowheads="1"/>
          </p:cNvSpPr>
          <p:nvPr/>
        </p:nvSpPr>
        <p:spPr bwMode="auto">
          <a:xfrm>
            <a:off x="6299200" y="298450"/>
            <a:ext cx="2232025" cy="2879725"/>
          </a:xfrm>
          <a:prstGeom prst="rect">
            <a:avLst/>
          </a:prstGeom>
          <a:solidFill>
            <a:schemeClr val="tx2">
              <a:alpha val="25882"/>
            </a:schemeClr>
          </a:solidFill>
          <a:ln w="9525">
            <a:noFill/>
            <a:miter lim="800000"/>
            <a:headEnd/>
            <a:tailEnd/>
          </a:ln>
        </p:spPr>
        <p:txBody>
          <a:bodyPr wrap="none" anchor="ctr"/>
          <a:lstStyle/>
          <a:p>
            <a:pPr marL="0" marR="0" lvl="0" indent="0" algn="r" defTabSz="914400" rtl="1" eaLnBrk="1" fontAlgn="base" latinLnBrk="0" hangingPunct="1">
              <a:lnSpc>
                <a:spcPct val="100000"/>
              </a:lnSpc>
              <a:spcBef>
                <a:spcPct val="0"/>
              </a:spcBef>
              <a:spcAft>
                <a:spcPct val="0"/>
              </a:spcAft>
              <a:buClrTx/>
              <a:buSzTx/>
              <a:buFontTx/>
              <a:buNone/>
              <a:tabLst/>
              <a:defRPr/>
            </a:pPr>
            <a:endParaRPr kumimoji="0" lang="fa-IR" sz="1800" b="0"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
        <p:nvSpPr>
          <p:cNvPr id="26636" name="Rectangle 113"/>
          <p:cNvSpPr>
            <a:spLocks noChangeArrowheads="1"/>
          </p:cNvSpPr>
          <p:nvPr/>
        </p:nvSpPr>
        <p:spPr bwMode="auto">
          <a:xfrm>
            <a:off x="6263481" y="3287985"/>
            <a:ext cx="2303462" cy="2997199"/>
          </a:xfrm>
          <a:prstGeom prst="rect">
            <a:avLst/>
          </a:prstGeom>
          <a:solidFill>
            <a:srgbClr val="FF0000">
              <a:alpha val="38039"/>
            </a:srgbClr>
          </a:solidFill>
          <a:ln w="9525">
            <a:noFill/>
            <a:miter lim="800000"/>
            <a:headEnd/>
            <a:tailEnd/>
          </a:ln>
        </p:spPr>
        <p:txBody>
          <a:bodyPr wrap="none" anchor="ctr"/>
          <a:lstStyle/>
          <a:p>
            <a:pPr marL="0" marR="0" lvl="0" indent="0" algn="r" defTabSz="914400" rtl="1" eaLnBrk="1" fontAlgn="base" latinLnBrk="0" hangingPunct="1">
              <a:lnSpc>
                <a:spcPct val="100000"/>
              </a:lnSpc>
              <a:spcBef>
                <a:spcPct val="0"/>
              </a:spcBef>
              <a:spcAft>
                <a:spcPct val="0"/>
              </a:spcAft>
              <a:buClrTx/>
              <a:buSzTx/>
              <a:buFontTx/>
              <a:buNone/>
              <a:tabLst/>
              <a:defRPr/>
            </a:pPr>
            <a:endParaRPr kumimoji="0" lang="fa-IR" sz="1800" b="0" i="0" u="none" strike="noStrike" kern="1200" cap="none" spc="0" normalizeH="0" baseline="0" noProof="0">
              <a:ln>
                <a:noFill/>
              </a:ln>
              <a:solidFill>
                <a:prstClr val="black"/>
              </a:solidFill>
              <a:effectLst/>
              <a:uLnTx/>
              <a:uFillTx/>
              <a:latin typeface="Arial" pitchFamily="34" charset="0"/>
              <a:ea typeface="+mn-ea"/>
              <a:cs typeface="Arial" pitchFamily="34" charset="0"/>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19712361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1187624" y="285728"/>
            <a:ext cx="7883224" cy="6239616"/>
          </a:xfrm>
        </p:spPr>
        <p:txBody>
          <a:bodyPr>
            <a:normAutofit lnSpcReduction="10000"/>
          </a:bodyPr>
          <a:lstStyle/>
          <a:p>
            <a:pPr algn="just" rtl="1" eaLnBrk="1" hangingPunct="1">
              <a:lnSpc>
                <a:spcPct val="150000"/>
              </a:lnSpc>
            </a:pPr>
            <a:r>
              <a:rPr lang="fa-IR" sz="2800" b="1" dirty="0" smtClean="0">
                <a:solidFill>
                  <a:srgbClr val="7030A0"/>
                </a:solidFill>
                <a:latin typeface="Arial" pitchFamily="34" charset="0"/>
                <a:cs typeface="B Titr" panose="00000700000000000000" pitchFamily="2" charset="-78"/>
              </a:rPr>
              <a:t>متخصصان آزمون سازي پيشنهاد كرده اند كه : </a:t>
            </a:r>
          </a:p>
          <a:p>
            <a:pPr algn="just" rtl="1" eaLnBrk="1" hangingPunct="1">
              <a:lnSpc>
                <a:spcPct val="150000"/>
              </a:lnSpc>
              <a:buFont typeface="Wingdings" pitchFamily="2" charset="2"/>
              <a:buChar char="q"/>
            </a:pPr>
            <a:r>
              <a:rPr lang="fa-IR" sz="2400" b="1" dirty="0" smtClean="0">
                <a:latin typeface="Arial" pitchFamily="34" charset="0"/>
                <a:cs typeface="B Nazanin" panose="00000400000000000000" pitchFamily="2" charset="-78"/>
              </a:rPr>
              <a:t>اگر تعداد كل افرادی كه در آزمون شركت كرده اند (يعني تعداد كل برگه هاي آزمون ) </a:t>
            </a:r>
            <a:r>
              <a:rPr lang="fa-IR" sz="2400" b="1" dirty="0" smtClean="0">
                <a:solidFill>
                  <a:srgbClr val="C00000"/>
                </a:solidFill>
                <a:latin typeface="Arial" pitchFamily="34" charset="0"/>
                <a:cs typeface="B Nazanin" panose="00000400000000000000" pitchFamily="2" charset="-78"/>
              </a:rPr>
              <a:t>بین 20 تا 40نفر </a:t>
            </a:r>
            <a:r>
              <a:rPr lang="fa-IR" sz="2400" b="1" dirty="0" smtClean="0">
                <a:latin typeface="Arial" pitchFamily="34" charset="0"/>
                <a:cs typeface="B Nazanin" panose="00000400000000000000" pitchFamily="2" charset="-78"/>
              </a:rPr>
              <a:t>هستند ، </a:t>
            </a:r>
            <a:r>
              <a:rPr lang="fa-IR" sz="2400" b="1" dirty="0" smtClean="0">
                <a:solidFill>
                  <a:srgbClr val="C00000"/>
                </a:solidFill>
                <a:latin typeface="Arial" pitchFamily="34" charset="0"/>
                <a:cs typeface="B Nazanin" panose="00000400000000000000" pitchFamily="2" charset="-78"/>
              </a:rPr>
              <a:t>10 </a:t>
            </a:r>
            <a:r>
              <a:rPr lang="fa-IR" sz="2400" b="1" dirty="0" smtClean="0">
                <a:latin typeface="Arial" pitchFamily="34" charset="0"/>
                <a:cs typeface="B Nazanin" panose="00000400000000000000" pitchFamily="2" charset="-78"/>
              </a:rPr>
              <a:t>برگه بالا و </a:t>
            </a:r>
            <a:r>
              <a:rPr lang="fa-IR" sz="2400" b="1" dirty="0" smtClean="0">
                <a:solidFill>
                  <a:srgbClr val="C00000"/>
                </a:solidFill>
                <a:latin typeface="Arial" pitchFamily="34" charset="0"/>
                <a:cs typeface="B Nazanin" panose="00000400000000000000" pitchFamily="2" charset="-78"/>
              </a:rPr>
              <a:t>10 </a:t>
            </a:r>
            <a:r>
              <a:rPr lang="fa-IR" sz="2400" b="1" dirty="0" smtClean="0">
                <a:latin typeface="Arial" pitchFamily="34" charset="0"/>
                <a:cs typeface="B Nazanin" panose="00000400000000000000" pitchFamily="2" charset="-78"/>
              </a:rPr>
              <a:t>برگه پايين را انتخاب كنيد و كاري به بقيه برگه ها نداشته باشيد . </a:t>
            </a:r>
          </a:p>
          <a:p>
            <a:pPr algn="just" rtl="1" eaLnBrk="1" hangingPunct="1">
              <a:lnSpc>
                <a:spcPct val="150000"/>
              </a:lnSpc>
              <a:buFont typeface="Wingdings" pitchFamily="2" charset="2"/>
              <a:buChar char="q"/>
            </a:pPr>
            <a:r>
              <a:rPr lang="fa-IR" sz="2400" b="1" dirty="0" smtClean="0">
                <a:latin typeface="Arial" pitchFamily="34" charset="0"/>
                <a:cs typeface="B Nazanin" panose="00000400000000000000" pitchFamily="2" charset="-78"/>
              </a:rPr>
              <a:t>اگر تعداد دانش آموزان </a:t>
            </a:r>
            <a:r>
              <a:rPr lang="fa-IR" sz="2400" b="1" dirty="0" smtClean="0">
                <a:solidFill>
                  <a:srgbClr val="C00000"/>
                </a:solidFill>
                <a:latin typeface="Arial" pitchFamily="34" charset="0"/>
                <a:cs typeface="B Nazanin" panose="00000400000000000000" pitchFamily="2" charset="-78"/>
              </a:rPr>
              <a:t>20 نفر يا كمتر </a:t>
            </a:r>
            <a:r>
              <a:rPr lang="fa-IR" sz="2400" b="1" dirty="0" smtClean="0">
                <a:latin typeface="Arial" pitchFamily="34" charset="0"/>
                <a:cs typeface="B Nazanin" panose="00000400000000000000" pitchFamily="2" charset="-78"/>
              </a:rPr>
              <a:t>است ، برگه هاي آزمون را </a:t>
            </a:r>
            <a:r>
              <a:rPr lang="fa-IR" sz="2400" b="1" dirty="0" smtClean="0">
                <a:solidFill>
                  <a:srgbClr val="C00000"/>
                </a:solidFill>
                <a:latin typeface="Arial" pitchFamily="34" charset="0"/>
                <a:cs typeface="B Nazanin" panose="00000400000000000000" pitchFamily="2" charset="-78"/>
              </a:rPr>
              <a:t>كلاً </a:t>
            </a:r>
            <a:r>
              <a:rPr lang="fa-IR" sz="2400" b="1" dirty="0" smtClean="0">
                <a:latin typeface="Arial" pitchFamily="34" charset="0"/>
                <a:cs typeface="B Nazanin" panose="00000400000000000000" pitchFamily="2" charset="-78"/>
              </a:rPr>
              <a:t>به دو دسته بالا و پايين تقسيم كنيد . </a:t>
            </a:r>
          </a:p>
          <a:p>
            <a:pPr algn="just" rtl="1" eaLnBrk="1" hangingPunct="1">
              <a:lnSpc>
                <a:spcPct val="150000"/>
              </a:lnSpc>
              <a:buFont typeface="Wingdings" pitchFamily="2" charset="2"/>
              <a:buChar char="q"/>
            </a:pPr>
            <a:r>
              <a:rPr lang="fa-IR" sz="2400" b="1" dirty="0" smtClean="0">
                <a:latin typeface="Arial" pitchFamily="34" charset="0"/>
                <a:cs typeface="B Nazanin" panose="00000400000000000000" pitchFamily="2" charset="-78"/>
              </a:rPr>
              <a:t>در شرايط كه تعداد كل آزمون شوندگان </a:t>
            </a:r>
            <a:r>
              <a:rPr lang="fa-IR" sz="2400" b="1" dirty="0" smtClean="0">
                <a:solidFill>
                  <a:srgbClr val="C00000"/>
                </a:solidFill>
                <a:latin typeface="Arial" pitchFamily="34" charset="0"/>
                <a:cs typeface="B Nazanin" panose="00000400000000000000" pitchFamily="2" charset="-78"/>
              </a:rPr>
              <a:t>بيش از 40 نفر </a:t>
            </a:r>
            <a:r>
              <a:rPr lang="fa-IR" sz="2400" b="1" dirty="0" smtClean="0">
                <a:latin typeface="Arial" pitchFamily="34" charset="0"/>
                <a:cs typeface="B Nazanin" panose="00000400000000000000" pitchFamily="2" charset="-78"/>
              </a:rPr>
              <a:t>است بهترين رقم براي گروه بالا و پايين </a:t>
            </a:r>
            <a:r>
              <a:rPr lang="fa-IR" sz="2400" b="1" dirty="0" smtClean="0">
                <a:solidFill>
                  <a:srgbClr val="C00000"/>
                </a:solidFill>
                <a:latin typeface="Arial" pitchFamily="34" charset="0"/>
                <a:cs typeface="B Nazanin" panose="00000400000000000000" pitchFamily="2" charset="-78"/>
              </a:rPr>
              <a:t>27% كل برگه هاست </a:t>
            </a:r>
            <a:r>
              <a:rPr lang="fa-IR" sz="2400" b="1" dirty="0" smtClean="0">
                <a:latin typeface="Arial" pitchFamily="34" charset="0"/>
                <a:cs typeface="B Nazanin" panose="00000400000000000000" pitchFamily="2" charset="-78"/>
              </a:rPr>
              <a:t>. </a:t>
            </a:r>
          </a:p>
          <a:p>
            <a:pPr algn="just" rtl="1" eaLnBrk="1" hangingPunct="1">
              <a:lnSpc>
                <a:spcPct val="150000"/>
              </a:lnSpc>
              <a:buFont typeface="Wingdings" pitchFamily="2" charset="2"/>
              <a:buChar char="q"/>
            </a:pPr>
            <a:r>
              <a:rPr lang="fa-IR" sz="2400" b="1" dirty="0" smtClean="0">
                <a:latin typeface="Arial" pitchFamily="34" charset="0"/>
                <a:cs typeface="B Nazanin" panose="00000400000000000000" pitchFamily="2" charset="-78"/>
              </a:rPr>
              <a:t>اين رقم براي شرايطی كه نمرات داراي </a:t>
            </a:r>
            <a:r>
              <a:rPr lang="fa-IR" sz="2400" b="1" dirty="0" smtClean="0">
                <a:solidFill>
                  <a:srgbClr val="FF0000"/>
                </a:solidFill>
                <a:latin typeface="Arial" pitchFamily="34" charset="0"/>
                <a:cs typeface="B Nazanin" panose="00000400000000000000" pitchFamily="2" charset="-78"/>
              </a:rPr>
              <a:t>توزيع بهنجار </a:t>
            </a:r>
            <a:r>
              <a:rPr lang="fa-IR" sz="2400" b="1" dirty="0" smtClean="0">
                <a:latin typeface="Arial" pitchFamily="34" charset="0"/>
                <a:cs typeface="B Nazanin" panose="00000400000000000000" pitchFamily="2" charset="-78"/>
              </a:rPr>
              <a:t>باشند پيشنهاد شده است ، اما </a:t>
            </a:r>
            <a:r>
              <a:rPr lang="fa-IR" sz="2400" b="1" dirty="0" smtClean="0">
                <a:solidFill>
                  <a:srgbClr val="C00000"/>
                </a:solidFill>
                <a:latin typeface="Arial" pitchFamily="34" charset="0"/>
                <a:cs typeface="B Nazanin" panose="00000400000000000000" pitchFamily="2" charset="-78"/>
              </a:rPr>
              <a:t>براي آزمونهاي كلاسي هر يك از ارقام 25 تا 33 درصد به عنوان تعداد برگه هاي گروه بالا يا پايين مناسب است . </a:t>
            </a:r>
            <a:endParaRPr lang="en-US" sz="2400" b="1" dirty="0" smtClean="0">
              <a:solidFill>
                <a:srgbClr val="C00000"/>
              </a:solidFill>
              <a:latin typeface="Arial" pitchFamily="34" charset="0"/>
              <a:cs typeface="B Nazanin" panose="00000400000000000000" pitchFamily="2" charset="-78"/>
            </a:endParaRPr>
          </a:p>
        </p:txBody>
      </p:sp>
      <p:sp>
        <p:nvSpPr>
          <p:cNvPr id="3" name="Slide Number Placeholder 2"/>
          <p:cNvSpPr>
            <a:spLocks noGrp="1"/>
          </p:cNvSpPr>
          <p:nvPr>
            <p:ph type="sldNum" sz="quarter" idx="12"/>
          </p:nvPr>
        </p:nvSpPr>
        <p:spPr/>
        <p:txBody>
          <a:bodyPr/>
          <a:lstStyle/>
          <a:p>
            <a:pPr>
              <a:defRPr/>
            </a:pPr>
            <a:fld id="{4D44C213-1395-4D9A-82F0-25F6B2E78982}" type="slidenum">
              <a:rPr lang="fa-IR" smtClean="0"/>
              <a:pPr>
                <a:defRPr/>
              </a:pPr>
              <a:t>11</a:t>
            </a:fld>
            <a:endParaRPr lang="fa-IR"/>
          </a:p>
        </p:txBody>
      </p:sp>
      <p:sp>
        <p:nvSpPr>
          <p:cNvPr id="4" name="Footer Placeholder 3"/>
          <p:cNvSpPr>
            <a:spLocks noGrp="1"/>
          </p:cNvSpPr>
          <p:nvPr>
            <p:ph type="ftr" sz="quarter" idx="11"/>
          </p:nvPr>
        </p:nvSpPr>
        <p:spPr/>
        <p:txBody>
          <a:bodyPr/>
          <a:lstStyle/>
          <a:p>
            <a:pPr>
              <a:defRPr/>
            </a:pPr>
            <a:r>
              <a:rPr lang="en-US" smtClean="0"/>
              <a:t>Dr :Vaisi Raygani</a:t>
            </a:r>
            <a:endParaRPr lang="fa-IR"/>
          </a:p>
        </p:txBody>
      </p:sp>
    </p:spTree>
    <p:extLst>
      <p:ext uri="{BB962C8B-B14F-4D97-AF65-F5344CB8AC3E}">
        <p14:creationId xmlns:p14="http://schemas.microsoft.com/office/powerpoint/2010/main" val="29189125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28596" y="285728"/>
            <a:ext cx="8229600" cy="1143000"/>
          </a:xfrm>
        </p:spPr>
        <p:txBody>
          <a:bodyPr/>
          <a:lstStyle/>
          <a:p>
            <a:pPr algn="r" eaLnBrk="1" hangingPunct="1"/>
            <a:r>
              <a:rPr lang="fa-IR" smtClean="0"/>
              <a:t>گام نخستین :</a:t>
            </a:r>
            <a:endParaRPr lang="en-US" smtClean="0"/>
          </a:p>
        </p:txBody>
      </p:sp>
      <p:sp>
        <p:nvSpPr>
          <p:cNvPr id="24579" name="Rectangle 25"/>
          <p:cNvSpPr>
            <a:spLocks noGrp="1" noChangeArrowheads="1"/>
          </p:cNvSpPr>
          <p:nvPr>
            <p:ph type="body" idx="1"/>
          </p:nvPr>
        </p:nvSpPr>
        <p:spPr>
          <a:xfrm>
            <a:off x="1259631" y="1341439"/>
            <a:ext cx="7633543" cy="4319810"/>
          </a:xfrm>
        </p:spPr>
        <p:txBody>
          <a:bodyPr/>
          <a:lstStyle/>
          <a:p>
            <a:pPr eaLnBrk="1" hangingPunct="1">
              <a:lnSpc>
                <a:spcPct val="150000"/>
              </a:lnSpc>
              <a:buClr>
                <a:schemeClr val="tx1"/>
              </a:buClr>
              <a:buFontTx/>
              <a:buNone/>
            </a:pPr>
            <a:endParaRPr lang="en-US" sz="2600" b="1" i="1" dirty="0" smtClean="0"/>
          </a:p>
        </p:txBody>
      </p:sp>
      <p:graphicFrame>
        <p:nvGraphicFramePr>
          <p:cNvPr id="28712" name="Group 40"/>
          <p:cNvGraphicFramePr>
            <a:graphicFrameLocks noGrp="1"/>
          </p:cNvGraphicFramePr>
          <p:nvPr>
            <p:ph idx="4294967295"/>
            <p:extLst>
              <p:ext uri="{D42A27DB-BD31-4B8C-83A1-F6EECF244321}">
                <p14:modId xmlns:p14="http://schemas.microsoft.com/office/powerpoint/2010/main" val="1336619120"/>
              </p:ext>
            </p:extLst>
          </p:nvPr>
        </p:nvGraphicFramePr>
        <p:xfrm>
          <a:off x="1115616" y="1357298"/>
          <a:ext cx="7848997" cy="4667583"/>
        </p:xfrm>
        <a:graphic>
          <a:graphicData uri="http://schemas.openxmlformats.org/drawingml/2006/table">
            <a:tbl>
              <a:tblPr rtl="1"/>
              <a:tblGrid>
                <a:gridCol w="2252334">
                  <a:extLst>
                    <a:ext uri="{9D8B030D-6E8A-4147-A177-3AD203B41FA5}">
                      <a16:colId xmlns:a16="http://schemas.microsoft.com/office/drawing/2014/main" xmlns="" val="20000"/>
                    </a:ext>
                  </a:extLst>
                </a:gridCol>
                <a:gridCol w="5596663">
                  <a:extLst>
                    <a:ext uri="{9D8B030D-6E8A-4147-A177-3AD203B41FA5}">
                      <a16:colId xmlns:a16="http://schemas.microsoft.com/office/drawing/2014/main" xmlns="" val="20001"/>
                    </a:ext>
                  </a:extLst>
                </a:gridCol>
              </a:tblGrid>
              <a:tr h="1081959">
                <a:tc>
                  <a:txBody>
                    <a:body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fa-IR" sz="2600" b="1" i="0" u="none" strike="noStrike" cap="none" normalizeH="0" baseline="0" smtClean="0">
                          <a:ln>
                            <a:noFill/>
                          </a:ln>
                          <a:solidFill>
                            <a:schemeClr val="tx1"/>
                          </a:solidFill>
                          <a:effectLst/>
                          <a:latin typeface="Tahoma" pitchFamily="34" charset="0"/>
                          <a:cs typeface="B Zar" panose="00000400000000000000" pitchFamily="2" charset="-78"/>
                        </a:rPr>
                        <a:t>تعداد فراگيران</a:t>
                      </a:r>
                      <a:r>
                        <a:rPr kumimoji="0" lang="fa-IR" sz="3000" b="0" i="0" u="none" strike="noStrike" cap="none" normalizeH="0" baseline="0" smtClean="0">
                          <a:ln>
                            <a:noFill/>
                          </a:ln>
                          <a:solidFill>
                            <a:schemeClr val="tx1"/>
                          </a:solidFill>
                          <a:effectLst/>
                          <a:latin typeface="Tahoma" pitchFamily="34" charset="0"/>
                          <a:cs typeface="B Zar" panose="00000400000000000000" pitchFamily="2" charset="-78"/>
                        </a:rPr>
                        <a:t> </a:t>
                      </a:r>
                      <a:endParaRPr kumimoji="0" lang="en-US" sz="3000" b="0" i="0" u="none" strike="noStrike" cap="none" normalizeH="0" baseline="0" smtClean="0">
                        <a:ln>
                          <a:noFill/>
                        </a:ln>
                        <a:solidFill>
                          <a:schemeClr val="tx1"/>
                        </a:solidFill>
                        <a:effectLst/>
                        <a:latin typeface="Tahoma" pitchFamily="34" charset="0"/>
                        <a:cs typeface="B Zar" panose="00000400000000000000" pitchFamily="2" charset="-78"/>
                      </a:endParaRPr>
                    </a:p>
                  </a:txBody>
                  <a:tcPr horzOverflow="overflow">
                    <a:lnL w="57150" cap="flat" cmpd="sng" algn="ctr">
                      <a:solidFill>
                        <a:schemeClr val="bg2"/>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bg2"/>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fa-IR" sz="2300" b="1" i="0" u="none" strike="noStrike" cap="none" normalizeH="0" baseline="0" dirty="0" smtClean="0">
                          <a:ln>
                            <a:noFill/>
                          </a:ln>
                          <a:solidFill>
                            <a:schemeClr val="tx1"/>
                          </a:solidFill>
                          <a:effectLst/>
                          <a:latin typeface="Tahoma" pitchFamily="34" charset="0"/>
                          <a:cs typeface="B Zar" panose="00000400000000000000" pitchFamily="2" charset="-78"/>
                        </a:rPr>
                        <a:t>فراگيراني كه پاسخنامه آنها بايد تحليل شود</a:t>
                      </a:r>
                      <a:endParaRPr kumimoji="0" lang="en-US" sz="2300" b="1" i="0" u="none" strike="noStrike" cap="none" normalizeH="0" baseline="0" dirty="0" smtClean="0">
                        <a:ln>
                          <a:noFill/>
                        </a:ln>
                        <a:solidFill>
                          <a:schemeClr val="tx1"/>
                        </a:solidFill>
                        <a:effectLst/>
                        <a:latin typeface="Tahoma" pitchFamily="34" charset="0"/>
                        <a:cs typeface="B Zar" panose="00000400000000000000" pitchFamily="2" charset="-78"/>
                      </a:endParaRPr>
                    </a:p>
                  </a:txBody>
                  <a:tcPr horzOverflow="overflow">
                    <a:lnL w="12700" cap="flat" cmpd="sng" algn="ctr">
                      <a:solidFill>
                        <a:schemeClr val="tx1"/>
                      </a:solidFill>
                      <a:prstDash val="solid"/>
                      <a:round/>
                      <a:headEnd type="none" w="med" len="med"/>
                      <a:tailEnd type="none" w="med" len="med"/>
                    </a:lnL>
                    <a:lnR w="57150" cap="flat" cmpd="sng" algn="ctr">
                      <a:solidFill>
                        <a:schemeClr val="bg2"/>
                      </a:solidFill>
                      <a:prstDash val="solid"/>
                      <a:round/>
                      <a:headEnd type="none" w="med" len="med"/>
                      <a:tailEnd type="none" w="med" len="med"/>
                    </a:lnR>
                    <a:lnT w="57150" cap="flat" cmpd="sng" algn="ctr">
                      <a:solidFill>
                        <a:schemeClr val="bg2"/>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888182">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fa-IR" sz="3000" b="0" i="0" u="none" strike="noStrike" cap="none" normalizeH="0" baseline="0" smtClean="0">
                          <a:ln>
                            <a:noFill/>
                          </a:ln>
                          <a:solidFill>
                            <a:schemeClr val="tx1"/>
                          </a:solidFill>
                          <a:effectLst/>
                          <a:latin typeface="Tahoma" pitchFamily="34" charset="0"/>
                          <a:cs typeface="B Zar" panose="00000400000000000000" pitchFamily="2" charset="-78"/>
                        </a:rPr>
                        <a:t>20 نفر يا كمتر </a:t>
                      </a:r>
                      <a:endParaRPr kumimoji="0" lang="en-US" sz="3000" b="0" i="0" u="none" strike="noStrike" cap="none" normalizeH="0" baseline="0" smtClean="0">
                        <a:ln>
                          <a:noFill/>
                        </a:ln>
                        <a:solidFill>
                          <a:schemeClr val="tx1"/>
                        </a:solidFill>
                        <a:effectLst/>
                        <a:latin typeface="Tahoma" pitchFamily="34" charset="0"/>
                        <a:cs typeface="B Zar" panose="00000400000000000000" pitchFamily="2" charset="-78"/>
                      </a:endParaRPr>
                    </a:p>
                  </a:txBody>
                  <a:tcPr horzOverflow="overflow">
                    <a:lnL w="57150" cap="flat" cmpd="sng" algn="ctr">
                      <a:solidFill>
                        <a:schemeClr val="bg2"/>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fa-IR" sz="3000" b="0" i="0" u="none" strike="noStrike" cap="none" normalizeH="0" baseline="0" dirty="0" smtClean="0">
                          <a:ln>
                            <a:noFill/>
                          </a:ln>
                          <a:solidFill>
                            <a:schemeClr val="tx1"/>
                          </a:solidFill>
                          <a:effectLst/>
                          <a:latin typeface="Tahoma" pitchFamily="34" charset="0"/>
                          <a:cs typeface="B Zar" panose="00000400000000000000" pitchFamily="2" charset="-78"/>
                        </a:rPr>
                        <a:t>كليه فراگيران50%بالا50%پايين</a:t>
                      </a:r>
                      <a:endParaRPr kumimoji="0" lang="en-US" sz="3000" b="0" i="0" u="none" strike="noStrike" cap="none" normalizeH="0" baseline="0" dirty="0" smtClean="0">
                        <a:ln>
                          <a:noFill/>
                        </a:ln>
                        <a:solidFill>
                          <a:schemeClr val="tx1"/>
                        </a:solidFill>
                        <a:effectLst/>
                        <a:latin typeface="Tahoma" pitchFamily="34" charset="0"/>
                        <a:cs typeface="B Zar" panose="00000400000000000000" pitchFamily="2" charset="-78"/>
                      </a:endParaRPr>
                    </a:p>
                  </a:txBody>
                  <a:tcPr horzOverflow="overflow">
                    <a:lnL w="12700" cap="flat" cmpd="sng" algn="ctr">
                      <a:solidFill>
                        <a:schemeClr val="tx1"/>
                      </a:solidFill>
                      <a:prstDash val="solid"/>
                      <a:round/>
                      <a:headEnd type="none" w="med" len="med"/>
                      <a:tailEnd type="none" w="med" len="med"/>
                    </a:lnL>
                    <a:lnR w="5715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888182">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fa-IR" sz="3000" b="0" i="0" u="none" strike="noStrike" cap="none" normalizeH="0" baseline="0" smtClean="0">
                          <a:ln>
                            <a:noFill/>
                          </a:ln>
                          <a:solidFill>
                            <a:schemeClr val="tx1"/>
                          </a:solidFill>
                          <a:effectLst/>
                          <a:latin typeface="Tahoma" pitchFamily="34" charset="0"/>
                          <a:cs typeface="B Zar" panose="00000400000000000000" pitchFamily="2" charset="-78"/>
                        </a:rPr>
                        <a:t>20 تا 40 نفر </a:t>
                      </a:r>
                      <a:endParaRPr kumimoji="0" lang="en-US" sz="3000" b="0" i="0" u="none" strike="noStrike" cap="none" normalizeH="0" baseline="0" smtClean="0">
                        <a:ln>
                          <a:noFill/>
                        </a:ln>
                        <a:solidFill>
                          <a:schemeClr val="tx1"/>
                        </a:solidFill>
                        <a:effectLst/>
                        <a:latin typeface="Tahoma" pitchFamily="34" charset="0"/>
                        <a:cs typeface="B Zar" panose="00000400000000000000" pitchFamily="2" charset="-78"/>
                      </a:endParaRPr>
                    </a:p>
                  </a:txBody>
                  <a:tcPr horzOverflow="overflow">
                    <a:lnL w="57150" cap="flat" cmpd="sng" algn="ctr">
                      <a:solidFill>
                        <a:schemeClr val="bg2"/>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fa-IR" sz="3000" b="0" i="0" u="none" strike="noStrike" cap="none" normalizeH="0" baseline="0" smtClean="0">
                          <a:ln>
                            <a:noFill/>
                          </a:ln>
                          <a:solidFill>
                            <a:schemeClr val="tx1"/>
                          </a:solidFill>
                          <a:effectLst/>
                          <a:latin typeface="Tahoma" pitchFamily="34" charset="0"/>
                          <a:cs typeface="B Zar" panose="00000400000000000000" pitchFamily="2" charset="-78"/>
                        </a:rPr>
                        <a:t> 10 برگه بالا 10 برگه پايين </a:t>
                      </a:r>
                      <a:endParaRPr kumimoji="0" lang="en-US" sz="3000" b="0" i="0" u="none" strike="noStrike" cap="none" normalizeH="0" baseline="0" smtClean="0">
                        <a:ln>
                          <a:noFill/>
                        </a:ln>
                        <a:solidFill>
                          <a:schemeClr val="tx1"/>
                        </a:solidFill>
                        <a:effectLst/>
                        <a:latin typeface="Tahoma" pitchFamily="34" charset="0"/>
                        <a:cs typeface="B Zar" panose="00000400000000000000" pitchFamily="2" charset="-78"/>
                      </a:endParaRPr>
                    </a:p>
                  </a:txBody>
                  <a:tcPr horzOverflow="overflow">
                    <a:lnL w="12700" cap="flat" cmpd="sng" algn="ctr">
                      <a:solidFill>
                        <a:schemeClr val="tx1"/>
                      </a:solidFill>
                      <a:prstDash val="solid"/>
                      <a:round/>
                      <a:headEnd type="none" w="med" len="med"/>
                      <a:tailEnd type="none" w="med" len="med"/>
                    </a:lnL>
                    <a:lnR w="5715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1809260">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fa-IR" sz="3000" b="0" i="0" u="none" strike="noStrike" cap="none" normalizeH="0" baseline="0" smtClean="0">
                          <a:ln>
                            <a:noFill/>
                          </a:ln>
                          <a:solidFill>
                            <a:schemeClr val="tx1"/>
                          </a:solidFill>
                          <a:effectLst/>
                          <a:latin typeface="Tahoma" pitchFamily="34" charset="0"/>
                          <a:cs typeface="B Zar" panose="00000400000000000000" pitchFamily="2" charset="-78"/>
                        </a:rPr>
                        <a:t>بيش از 40 نفر </a:t>
                      </a:r>
                      <a:endParaRPr kumimoji="0" lang="en-US" sz="3000" b="0" i="0" u="none" strike="noStrike" cap="none" normalizeH="0" baseline="0" smtClean="0">
                        <a:ln>
                          <a:noFill/>
                        </a:ln>
                        <a:solidFill>
                          <a:schemeClr val="tx1"/>
                        </a:solidFill>
                        <a:effectLst/>
                        <a:latin typeface="Tahoma" pitchFamily="34" charset="0"/>
                        <a:cs typeface="B Zar" panose="00000400000000000000" pitchFamily="2" charset="-78"/>
                      </a:endParaRPr>
                    </a:p>
                  </a:txBody>
                  <a:tcPr horzOverflow="overflow">
                    <a:lnL w="57150" cap="flat" cmpd="sng" algn="ctr">
                      <a:solidFill>
                        <a:schemeClr val="bg2"/>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fa-IR" sz="3000" b="0" i="0" u="none" strike="noStrike" cap="none" normalizeH="0" baseline="0" dirty="0" smtClean="0">
                          <a:ln>
                            <a:noFill/>
                          </a:ln>
                          <a:solidFill>
                            <a:schemeClr val="tx1"/>
                          </a:solidFill>
                          <a:effectLst/>
                          <a:latin typeface="Tahoma" pitchFamily="34" charset="0"/>
                          <a:cs typeface="B Zar" panose="00000400000000000000" pitchFamily="2" charset="-78"/>
                        </a:rPr>
                        <a:t>27</a:t>
                      </a:r>
                      <a:r>
                        <a:rPr kumimoji="0" lang="fa-IR" sz="2600" b="0" i="0" u="none" strike="noStrike" cap="none" normalizeH="0" baseline="0" dirty="0" smtClean="0">
                          <a:ln>
                            <a:noFill/>
                          </a:ln>
                          <a:solidFill>
                            <a:schemeClr val="tx1"/>
                          </a:solidFill>
                          <a:effectLst/>
                          <a:latin typeface="Tahoma" pitchFamily="34" charset="0"/>
                          <a:cs typeface="B Zar" panose="00000400000000000000" pitchFamily="2" charset="-78"/>
                        </a:rPr>
                        <a:t>% گروه بالا 27 % گروه پايين </a:t>
                      </a:r>
                      <a:br>
                        <a:rPr kumimoji="0" lang="fa-IR" sz="2600" b="0" i="0" u="none" strike="noStrike" cap="none" normalizeH="0" baseline="0" dirty="0" smtClean="0">
                          <a:ln>
                            <a:noFill/>
                          </a:ln>
                          <a:solidFill>
                            <a:schemeClr val="tx1"/>
                          </a:solidFill>
                          <a:effectLst/>
                          <a:latin typeface="Tahoma" pitchFamily="34" charset="0"/>
                          <a:cs typeface="B Zar" panose="00000400000000000000" pitchFamily="2" charset="-78"/>
                        </a:rPr>
                      </a:br>
                      <a:r>
                        <a:rPr kumimoji="0" lang="fa-IR" sz="2600" b="0" i="0" u="none" strike="noStrike" cap="none" normalizeH="0" baseline="0" dirty="0" smtClean="0">
                          <a:ln>
                            <a:noFill/>
                          </a:ln>
                          <a:solidFill>
                            <a:schemeClr val="tx1"/>
                          </a:solidFill>
                          <a:effectLst/>
                          <a:latin typeface="Tahoma" pitchFamily="34" charset="0"/>
                          <a:cs typeface="B Zar" panose="00000400000000000000" pitchFamily="2" charset="-78"/>
                        </a:rPr>
                        <a:t>                                    (25-33% ) </a:t>
                      </a:r>
                      <a:endParaRPr kumimoji="0" lang="en-US" sz="2600" b="0" i="0" u="none" strike="noStrike" cap="none" normalizeH="0" baseline="0" dirty="0" smtClean="0">
                        <a:ln>
                          <a:noFill/>
                        </a:ln>
                        <a:solidFill>
                          <a:schemeClr val="tx1"/>
                        </a:solidFill>
                        <a:effectLst/>
                        <a:latin typeface="Tahoma" pitchFamily="34" charset="0"/>
                        <a:cs typeface="B Zar" panose="00000400000000000000" pitchFamily="2" charset="-78"/>
                      </a:endParaRPr>
                    </a:p>
                  </a:txBody>
                  <a:tcPr horzOverflow="overflow">
                    <a:lnL w="12700" cap="flat" cmpd="sng" algn="ctr">
                      <a:solidFill>
                        <a:schemeClr val="tx1"/>
                      </a:solidFill>
                      <a:prstDash val="solid"/>
                      <a:round/>
                      <a:headEnd type="none" w="med" len="med"/>
                      <a:tailEnd type="none" w="med" len="med"/>
                    </a:lnL>
                    <a:lnR w="5715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bg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bl>
          </a:graphicData>
        </a:graphic>
      </p:graphicFrame>
      <p:sp>
        <p:nvSpPr>
          <p:cNvPr id="2" name="Footer Placeholder 1"/>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32082999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5"/>
          <p:cNvSpPr>
            <a:spLocks noGrp="1" noChangeArrowheads="1"/>
          </p:cNvSpPr>
          <p:nvPr>
            <p:ph idx="1"/>
          </p:nvPr>
        </p:nvSpPr>
        <p:spPr>
          <a:xfrm>
            <a:off x="457200" y="2046288"/>
            <a:ext cx="8229600" cy="3954462"/>
          </a:xfrm>
        </p:spPr>
        <p:txBody>
          <a:bodyPr/>
          <a:lstStyle/>
          <a:p>
            <a:pPr marL="0" indent="0" algn="r" rtl="1" eaLnBrk="1" hangingPunct="1">
              <a:buClr>
                <a:srgbClr val="0033CC"/>
              </a:buClr>
              <a:buFontTx/>
              <a:buNone/>
            </a:pPr>
            <a:r>
              <a:rPr lang="fa-IR" sz="4800" dirty="0" smtClean="0">
                <a:cs typeface="B Homa" pitchFamily="2" charset="-78"/>
              </a:rPr>
              <a:t>1- ضریب دشواری</a:t>
            </a:r>
          </a:p>
          <a:p>
            <a:pPr marL="0" indent="0" algn="r" rtl="1" eaLnBrk="1" hangingPunct="1">
              <a:buClr>
                <a:srgbClr val="0033CC"/>
              </a:buClr>
              <a:buFontTx/>
              <a:buNone/>
            </a:pPr>
            <a:r>
              <a:rPr lang="fa-IR" sz="4800" dirty="0" smtClean="0">
                <a:cs typeface="B Homa" pitchFamily="2" charset="-78"/>
              </a:rPr>
              <a:t>2- ضریب تمیز</a:t>
            </a:r>
          </a:p>
          <a:p>
            <a:pPr marL="0" indent="0" algn="r" rtl="1" eaLnBrk="1" hangingPunct="1">
              <a:buClr>
                <a:srgbClr val="0033CC"/>
              </a:buClr>
              <a:buFontTx/>
              <a:buNone/>
            </a:pPr>
            <a:r>
              <a:rPr lang="fa-IR" sz="4800" dirty="0" smtClean="0">
                <a:cs typeface="B Homa" pitchFamily="2" charset="-78"/>
              </a:rPr>
              <a:t>3- تحلیل گزینه های انحرافی</a:t>
            </a:r>
          </a:p>
        </p:txBody>
      </p:sp>
      <p:sp>
        <p:nvSpPr>
          <p:cNvPr id="13314" name="Rectangle 4"/>
          <p:cNvSpPr>
            <a:spLocks noGrp="1" noChangeArrowheads="1"/>
          </p:cNvSpPr>
          <p:nvPr>
            <p:ph type="title"/>
          </p:nvPr>
        </p:nvSpPr>
        <p:spPr>
          <a:xfrm>
            <a:off x="457200" y="357188"/>
            <a:ext cx="8229600" cy="1143000"/>
          </a:xfrm>
        </p:spPr>
        <p:txBody>
          <a:bodyPr/>
          <a:lstStyle/>
          <a:p>
            <a:pPr algn="ctr" eaLnBrk="1" hangingPunct="1"/>
            <a:r>
              <a:rPr lang="fa-IR" sz="6600" b="1" dirty="0" smtClean="0">
                <a:solidFill>
                  <a:srgbClr val="C00000"/>
                </a:solidFill>
                <a:cs typeface="B Homa" pitchFamily="2" charset="-78"/>
              </a:rPr>
              <a:t>تحلیل سئوالات آزمون</a:t>
            </a:r>
            <a:endParaRPr lang="en-US" sz="6600" b="1" dirty="0" smtClean="0">
              <a:solidFill>
                <a:srgbClr val="C00000"/>
              </a:solidFill>
              <a:cs typeface="B Homa" pitchFamily="2" charset="-78"/>
            </a:endParaRPr>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13</a:t>
            </a:fld>
            <a:endParaRPr lang="fa-IR"/>
          </a:p>
        </p:txBody>
      </p:sp>
      <p:sp>
        <p:nvSpPr>
          <p:cNvPr id="5" name="Footer Placeholder 4"/>
          <p:cNvSpPr>
            <a:spLocks noGrp="1"/>
          </p:cNvSpPr>
          <p:nvPr>
            <p:ph type="ftr" sz="quarter" idx="11"/>
          </p:nvPr>
        </p:nvSpPr>
        <p:spPr/>
        <p:txBody>
          <a:bodyPr/>
          <a:lstStyle/>
          <a:p>
            <a:pPr>
              <a:defRPr/>
            </a:pPr>
            <a:r>
              <a:rPr lang="en-US" smtClean="0"/>
              <a:t>Dr :Vaisi Raygani</a:t>
            </a:r>
            <a:endParaRPr lang="fa-IR"/>
          </a:p>
        </p:txBody>
      </p:sp>
    </p:spTree>
    <p:extLst>
      <p:ext uri="{BB962C8B-B14F-4D97-AF65-F5344CB8AC3E}">
        <p14:creationId xmlns:p14="http://schemas.microsoft.com/office/powerpoint/2010/main" val="250128637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1259632" y="1558925"/>
            <a:ext cx="7753400" cy="2590800"/>
          </a:xfrm>
        </p:spPr>
        <p:txBody>
          <a:bodyPr rtlCol="0">
            <a:normAutofit/>
          </a:bodyPr>
          <a:lstStyle/>
          <a:p>
            <a:pPr marL="0" indent="0" algn="r" rtl="1" eaLnBrk="1" fontAlgn="auto" hangingPunct="1">
              <a:spcAft>
                <a:spcPts val="0"/>
              </a:spcAft>
              <a:buClr>
                <a:srgbClr val="FF3300"/>
              </a:buClr>
              <a:buFont typeface="Arial" pitchFamily="34" charset="0"/>
              <a:buNone/>
              <a:defRPr/>
            </a:pPr>
            <a:r>
              <a:rPr lang="fa-IR" sz="4800" dirty="0" smtClean="0">
                <a:latin typeface="Arial" pitchFamily="34" charset="0"/>
                <a:cs typeface="B Nazanin" panose="00000400000000000000" pitchFamily="2" charset="-78"/>
              </a:rPr>
              <a:t>تعریف</a:t>
            </a:r>
            <a:r>
              <a:rPr lang="fa-IR" sz="4800" dirty="0" smtClean="0">
                <a:cs typeface="B Nazanin" panose="00000400000000000000" pitchFamily="2" charset="-78"/>
              </a:rPr>
              <a:t> </a:t>
            </a:r>
          </a:p>
          <a:p>
            <a:pPr marL="109728" indent="0" algn="r" rtl="1" eaLnBrk="1" fontAlgn="auto" hangingPunct="1">
              <a:spcAft>
                <a:spcPts val="0"/>
              </a:spcAft>
              <a:buNone/>
              <a:defRPr/>
            </a:pPr>
            <a:r>
              <a:rPr lang="fa-IR" b="1" dirty="0" smtClean="0">
                <a:solidFill>
                  <a:srgbClr val="C00000"/>
                </a:solidFill>
                <a:latin typeface="Arial" pitchFamily="34" charset="0"/>
                <a:cs typeface="B Nazanin" panose="00000400000000000000" pitchFamily="2" charset="-78"/>
              </a:rPr>
              <a:t>درصدی ازافراد که به سئوال جواب درست داده اند . محدوده قابل قبول ضریب دشواری از </a:t>
            </a:r>
            <a:r>
              <a:rPr lang="fa-IR" b="1" dirty="0" smtClean="0">
                <a:solidFill>
                  <a:srgbClr val="FF0000"/>
                </a:solidFill>
                <a:latin typeface="Arial" pitchFamily="34" charset="0"/>
                <a:cs typeface="B Nazanin" panose="00000400000000000000" pitchFamily="2" charset="-78"/>
              </a:rPr>
              <a:t>7 /0- 3/ 0</a:t>
            </a:r>
            <a:r>
              <a:rPr lang="fa-IR" b="1" dirty="0" smtClean="0">
                <a:solidFill>
                  <a:srgbClr val="C00000"/>
                </a:solidFill>
                <a:latin typeface="Arial" pitchFamily="34" charset="0"/>
                <a:cs typeface="B Nazanin" panose="00000400000000000000" pitchFamily="2" charset="-78"/>
              </a:rPr>
              <a:t>است.</a:t>
            </a:r>
          </a:p>
          <a:p>
            <a:pPr algn="r" rtl="1" eaLnBrk="1" fontAlgn="auto" hangingPunct="1">
              <a:spcAft>
                <a:spcPts val="0"/>
              </a:spcAft>
              <a:buFont typeface="Wingdings" pitchFamily="2" charset="2"/>
              <a:buNone/>
              <a:defRPr/>
            </a:pPr>
            <a:endParaRPr lang="en-US" dirty="0" smtClean="0">
              <a:cs typeface="B Nazanin" panose="00000400000000000000" pitchFamily="2" charset="-78"/>
            </a:endParaRPr>
          </a:p>
        </p:txBody>
      </p:sp>
      <p:sp>
        <p:nvSpPr>
          <p:cNvPr id="25602" name="Rectangle 2"/>
          <p:cNvSpPr>
            <a:spLocks noGrp="1" noChangeArrowheads="1"/>
          </p:cNvSpPr>
          <p:nvPr>
            <p:ph type="title"/>
          </p:nvPr>
        </p:nvSpPr>
        <p:spPr/>
        <p:txBody>
          <a:bodyPr rtlCol="0">
            <a:normAutofit fontScale="90000"/>
          </a:bodyPr>
          <a:lstStyle/>
          <a:p>
            <a:pPr algn="ctr" eaLnBrk="1" fontAlgn="auto" hangingPunct="1">
              <a:spcAft>
                <a:spcPts val="0"/>
              </a:spcAft>
              <a:defRPr/>
            </a:pPr>
            <a:r>
              <a:rPr lang="fa-IR" sz="4000" b="1" dirty="0" smtClean="0">
                <a:solidFill>
                  <a:srgbClr val="C00000"/>
                </a:solidFill>
                <a:cs typeface="B Nazanin" pitchFamily="2" charset="-78"/>
              </a:rPr>
              <a:t>ضریب دشواری </a:t>
            </a:r>
            <a:r>
              <a:rPr lang="fa-IR" sz="4000" b="1" dirty="0" smtClean="0">
                <a:solidFill>
                  <a:srgbClr val="C00000"/>
                </a:solidFill>
              </a:rPr>
              <a:t/>
            </a:r>
            <a:br>
              <a:rPr lang="fa-IR" sz="4000" b="1" dirty="0" smtClean="0">
                <a:solidFill>
                  <a:srgbClr val="C00000"/>
                </a:solidFill>
              </a:rPr>
            </a:br>
            <a:r>
              <a:rPr lang="en-US" sz="4000" b="1" dirty="0" smtClean="0">
                <a:solidFill>
                  <a:srgbClr val="C00000"/>
                </a:solidFill>
              </a:rPr>
              <a:t>Difficulty Index</a:t>
            </a:r>
          </a:p>
        </p:txBody>
      </p:sp>
      <p:sp>
        <p:nvSpPr>
          <p:cNvPr id="14340" name="Line 4"/>
          <p:cNvSpPr>
            <a:spLocks noChangeShapeType="1"/>
          </p:cNvSpPr>
          <p:nvPr/>
        </p:nvSpPr>
        <p:spPr bwMode="auto">
          <a:xfrm>
            <a:off x="2701925" y="5516563"/>
            <a:ext cx="3527425" cy="0"/>
          </a:xfrm>
          <a:prstGeom prst="line">
            <a:avLst/>
          </a:prstGeom>
          <a:noFill/>
          <a:ln w="76200">
            <a:solidFill>
              <a:schemeClr val="tx1"/>
            </a:solidFill>
            <a:round/>
            <a:headEnd/>
            <a:tailEnd type="triangle" w="med" len="med"/>
          </a:ln>
        </p:spPr>
        <p:txBody>
          <a:bodyPr/>
          <a:lstStyle/>
          <a:p>
            <a:endParaRPr lang="fa-IR"/>
          </a:p>
        </p:txBody>
      </p:sp>
      <p:sp>
        <p:nvSpPr>
          <p:cNvPr id="14341" name="Text Box 5"/>
          <p:cNvSpPr txBox="1">
            <a:spLocks noChangeArrowheads="1"/>
          </p:cNvSpPr>
          <p:nvPr/>
        </p:nvSpPr>
        <p:spPr bwMode="auto">
          <a:xfrm>
            <a:off x="2268538" y="4724400"/>
            <a:ext cx="1655762" cy="461963"/>
          </a:xfrm>
          <a:prstGeom prst="rect">
            <a:avLst/>
          </a:prstGeom>
          <a:noFill/>
          <a:ln w="9525">
            <a:noFill/>
            <a:miter lim="800000"/>
            <a:headEnd/>
            <a:tailEnd/>
          </a:ln>
        </p:spPr>
        <p:txBody>
          <a:bodyPr>
            <a:spAutoFit/>
          </a:bodyPr>
          <a:lstStyle/>
          <a:p>
            <a:pPr>
              <a:spcBef>
                <a:spcPct val="50000"/>
              </a:spcBef>
            </a:pPr>
            <a:r>
              <a:rPr lang="fa-IR" sz="2400" b="1">
                <a:latin typeface="Calibri" pitchFamily="34" charset="0"/>
              </a:rPr>
              <a:t>سئوال دشوار</a:t>
            </a:r>
            <a:endParaRPr lang="en-US" sz="2400" b="1">
              <a:latin typeface="Calibri" pitchFamily="34" charset="0"/>
            </a:endParaRPr>
          </a:p>
        </p:txBody>
      </p:sp>
      <p:sp>
        <p:nvSpPr>
          <p:cNvPr id="14342" name="Text Box 6"/>
          <p:cNvSpPr txBox="1">
            <a:spLocks noChangeArrowheads="1"/>
          </p:cNvSpPr>
          <p:nvPr/>
        </p:nvSpPr>
        <p:spPr bwMode="auto">
          <a:xfrm>
            <a:off x="5435600" y="4724400"/>
            <a:ext cx="1584325" cy="461963"/>
          </a:xfrm>
          <a:prstGeom prst="rect">
            <a:avLst/>
          </a:prstGeom>
          <a:noFill/>
          <a:ln w="9525">
            <a:noFill/>
            <a:miter lim="800000"/>
            <a:headEnd/>
            <a:tailEnd/>
          </a:ln>
        </p:spPr>
        <p:txBody>
          <a:bodyPr>
            <a:spAutoFit/>
          </a:bodyPr>
          <a:lstStyle/>
          <a:p>
            <a:pPr>
              <a:spcBef>
                <a:spcPct val="50000"/>
              </a:spcBef>
            </a:pPr>
            <a:r>
              <a:rPr lang="fa-IR" sz="2400" b="1">
                <a:latin typeface="Calibri" pitchFamily="34" charset="0"/>
              </a:rPr>
              <a:t>سئوال آسان</a:t>
            </a:r>
            <a:endParaRPr lang="en-US" sz="2400" b="1">
              <a:latin typeface="Calibri" pitchFamily="34" charset="0"/>
            </a:endParaRPr>
          </a:p>
        </p:txBody>
      </p:sp>
      <p:sp>
        <p:nvSpPr>
          <p:cNvPr id="14343" name="Text Box 7"/>
          <p:cNvSpPr txBox="1">
            <a:spLocks noChangeArrowheads="1"/>
          </p:cNvSpPr>
          <p:nvPr/>
        </p:nvSpPr>
        <p:spPr bwMode="auto">
          <a:xfrm>
            <a:off x="2051050" y="4941888"/>
            <a:ext cx="576263" cy="1200150"/>
          </a:xfrm>
          <a:prstGeom prst="rect">
            <a:avLst/>
          </a:prstGeom>
          <a:noFill/>
          <a:ln w="9525">
            <a:noFill/>
            <a:miter lim="800000"/>
            <a:headEnd/>
            <a:tailEnd/>
          </a:ln>
        </p:spPr>
        <p:txBody>
          <a:bodyPr>
            <a:spAutoFit/>
          </a:bodyPr>
          <a:lstStyle/>
          <a:p>
            <a:pPr>
              <a:spcBef>
                <a:spcPct val="50000"/>
              </a:spcBef>
            </a:pPr>
            <a:r>
              <a:rPr lang="fa-IR" sz="7200">
                <a:latin typeface="Calibri" pitchFamily="34" charset="0"/>
              </a:rPr>
              <a:t>0</a:t>
            </a:r>
            <a:endParaRPr lang="en-US" sz="7200">
              <a:latin typeface="Calibri" pitchFamily="34" charset="0"/>
            </a:endParaRPr>
          </a:p>
        </p:txBody>
      </p:sp>
      <p:sp>
        <p:nvSpPr>
          <p:cNvPr id="14344" name="Text Box 8"/>
          <p:cNvSpPr txBox="1">
            <a:spLocks noChangeArrowheads="1"/>
          </p:cNvSpPr>
          <p:nvPr/>
        </p:nvSpPr>
        <p:spPr bwMode="auto">
          <a:xfrm>
            <a:off x="6443663" y="4941888"/>
            <a:ext cx="576262" cy="1200150"/>
          </a:xfrm>
          <a:prstGeom prst="rect">
            <a:avLst/>
          </a:prstGeom>
          <a:noFill/>
          <a:ln w="9525">
            <a:noFill/>
            <a:miter lim="800000"/>
            <a:headEnd/>
            <a:tailEnd/>
          </a:ln>
        </p:spPr>
        <p:txBody>
          <a:bodyPr>
            <a:spAutoFit/>
          </a:bodyPr>
          <a:lstStyle/>
          <a:p>
            <a:pPr>
              <a:spcBef>
                <a:spcPct val="50000"/>
              </a:spcBef>
            </a:pPr>
            <a:r>
              <a:rPr lang="fa-IR" sz="7200">
                <a:latin typeface="Calibri" pitchFamily="34" charset="0"/>
              </a:rPr>
              <a:t>1</a:t>
            </a:r>
            <a:endParaRPr lang="en-US" sz="7200">
              <a:latin typeface="Calibri" pitchFamily="34" charset="0"/>
            </a:endParaRPr>
          </a:p>
        </p:txBody>
      </p:sp>
      <p:sp>
        <p:nvSpPr>
          <p:cNvPr id="9" name="Slide Number Placeholder 8"/>
          <p:cNvSpPr>
            <a:spLocks noGrp="1"/>
          </p:cNvSpPr>
          <p:nvPr>
            <p:ph type="sldNum" sz="quarter" idx="12"/>
          </p:nvPr>
        </p:nvSpPr>
        <p:spPr/>
        <p:txBody>
          <a:bodyPr/>
          <a:lstStyle/>
          <a:p>
            <a:pPr>
              <a:defRPr/>
            </a:pPr>
            <a:fld id="{4D44C213-1395-4D9A-82F0-25F6B2E78982}" type="slidenum">
              <a:rPr lang="fa-IR" smtClean="0"/>
              <a:pPr>
                <a:defRPr/>
              </a:pPr>
              <a:t>14</a:t>
            </a:fld>
            <a:endParaRPr lang="fa-IR"/>
          </a:p>
        </p:txBody>
      </p:sp>
      <p:sp>
        <p:nvSpPr>
          <p:cNvPr id="10" name="Footer Placeholder 9"/>
          <p:cNvSpPr>
            <a:spLocks noGrp="1"/>
          </p:cNvSpPr>
          <p:nvPr>
            <p:ph type="ftr" sz="quarter" idx="11"/>
          </p:nvPr>
        </p:nvSpPr>
        <p:spPr/>
        <p:txBody>
          <a:bodyPr/>
          <a:lstStyle/>
          <a:p>
            <a:pPr>
              <a:defRPr/>
            </a:pPr>
            <a:r>
              <a:rPr lang="en-US" b="1" smtClean="0"/>
              <a:t>Dr :Vaisi Raygani</a:t>
            </a:r>
            <a:endParaRPr lang="fa-IR" dirty="0"/>
          </a:p>
        </p:txBody>
      </p:sp>
    </p:spTree>
    <p:extLst>
      <p:ext uri="{BB962C8B-B14F-4D97-AF65-F5344CB8AC3E}">
        <p14:creationId xmlns:p14="http://schemas.microsoft.com/office/powerpoint/2010/main" val="417034679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797746" y="2483259"/>
            <a:ext cx="2089150" cy="831850"/>
          </a:xfrm>
          <a:prstGeom prst="rect">
            <a:avLst/>
          </a:prstGeom>
          <a:noFill/>
          <a:ln w="9525">
            <a:noFill/>
            <a:miter lim="800000"/>
            <a:headEnd/>
            <a:tailEnd/>
          </a:ln>
        </p:spPr>
        <p:txBody>
          <a:bodyPr>
            <a:spAutoFit/>
          </a:bodyPr>
          <a:lstStyle/>
          <a:p>
            <a:pPr algn="ctr">
              <a:spcBef>
                <a:spcPct val="50000"/>
              </a:spcBef>
            </a:pPr>
            <a:r>
              <a:rPr lang="fa-IR" sz="2400" b="1" dirty="0">
                <a:solidFill>
                  <a:srgbClr val="C00000"/>
                </a:solidFill>
                <a:latin typeface="Calibri" pitchFamily="34" charset="0"/>
                <a:cs typeface="B Nazanin" pitchFamily="2" charset="-78"/>
              </a:rPr>
              <a:t>ضریب دشواری سئوال</a:t>
            </a:r>
            <a:r>
              <a:rPr lang="fa-IR" b="1" dirty="0">
                <a:solidFill>
                  <a:srgbClr val="C00000"/>
                </a:solidFill>
                <a:latin typeface="Calibri" pitchFamily="34" charset="0"/>
                <a:cs typeface="B Nazanin" pitchFamily="2" charset="-78"/>
              </a:rPr>
              <a:t> </a:t>
            </a:r>
            <a:r>
              <a:rPr lang="fa-IR" b="1" dirty="0" smtClean="0">
                <a:solidFill>
                  <a:srgbClr val="C00000"/>
                </a:solidFill>
                <a:latin typeface="Calibri" pitchFamily="34" charset="0"/>
                <a:cs typeface="B Nazanin" pitchFamily="2" charset="-78"/>
              </a:rPr>
              <a:t>(</a:t>
            </a:r>
            <a:r>
              <a:rPr lang="en-US" b="1" dirty="0" smtClean="0">
                <a:solidFill>
                  <a:srgbClr val="C00000"/>
                </a:solidFill>
                <a:latin typeface="Calibri" pitchFamily="34" charset="0"/>
                <a:cs typeface="B Nazanin" pitchFamily="2" charset="-78"/>
              </a:rPr>
              <a:t>P </a:t>
            </a:r>
            <a:r>
              <a:rPr lang="fa-IR" b="1" dirty="0" smtClean="0">
                <a:solidFill>
                  <a:srgbClr val="C00000"/>
                </a:solidFill>
                <a:latin typeface="Calibri" pitchFamily="34" charset="0"/>
                <a:cs typeface="B Nazanin" pitchFamily="2" charset="-78"/>
              </a:rPr>
              <a:t>) </a:t>
            </a:r>
            <a:endParaRPr lang="en-US" b="1" dirty="0">
              <a:solidFill>
                <a:srgbClr val="C00000"/>
              </a:solidFill>
              <a:latin typeface="Calibri" pitchFamily="34" charset="0"/>
              <a:cs typeface="B Nazanin" pitchFamily="2" charset="-78"/>
            </a:endParaRPr>
          </a:p>
        </p:txBody>
      </p:sp>
      <p:sp>
        <p:nvSpPr>
          <p:cNvPr id="15363" name="Text Box 5"/>
          <p:cNvSpPr txBox="1">
            <a:spLocks noChangeArrowheads="1"/>
          </p:cNvSpPr>
          <p:nvPr/>
        </p:nvSpPr>
        <p:spPr bwMode="auto">
          <a:xfrm>
            <a:off x="2483768" y="2684463"/>
            <a:ext cx="576063" cy="461665"/>
          </a:xfrm>
          <a:prstGeom prst="rect">
            <a:avLst/>
          </a:prstGeom>
          <a:noFill/>
          <a:ln w="9525">
            <a:noFill/>
            <a:miter lim="800000"/>
            <a:headEnd/>
            <a:tailEnd/>
          </a:ln>
        </p:spPr>
        <p:txBody>
          <a:bodyPr wrap="square">
            <a:spAutoFit/>
          </a:bodyPr>
          <a:lstStyle/>
          <a:p>
            <a:pPr>
              <a:spcBef>
                <a:spcPct val="50000"/>
              </a:spcBef>
            </a:pPr>
            <a:r>
              <a:rPr lang="fa-IR" sz="2400" b="1" dirty="0" smtClean="0">
                <a:latin typeface="Calibri" pitchFamily="34" charset="0"/>
              </a:rPr>
              <a:t>=</a:t>
            </a:r>
            <a:endParaRPr lang="en-US" sz="2400" b="1" dirty="0">
              <a:latin typeface="Calibri" pitchFamily="34" charset="0"/>
            </a:endParaRPr>
          </a:p>
        </p:txBody>
      </p:sp>
      <p:sp>
        <p:nvSpPr>
          <p:cNvPr id="15364" name="Text Box 7"/>
          <p:cNvSpPr txBox="1">
            <a:spLocks noChangeArrowheads="1"/>
          </p:cNvSpPr>
          <p:nvPr/>
        </p:nvSpPr>
        <p:spPr bwMode="auto">
          <a:xfrm>
            <a:off x="2555776" y="2206625"/>
            <a:ext cx="5945313" cy="400110"/>
          </a:xfrm>
          <a:prstGeom prst="rect">
            <a:avLst/>
          </a:prstGeom>
          <a:noFill/>
          <a:ln w="9525">
            <a:noFill/>
            <a:miter lim="800000"/>
            <a:headEnd/>
            <a:tailEnd/>
          </a:ln>
        </p:spPr>
        <p:txBody>
          <a:bodyPr wrap="square">
            <a:spAutoFit/>
          </a:bodyPr>
          <a:lstStyle/>
          <a:p>
            <a:pPr>
              <a:spcBef>
                <a:spcPct val="50000"/>
              </a:spcBef>
            </a:pPr>
            <a:r>
              <a:rPr lang="fa-IR" sz="2000" b="1" dirty="0">
                <a:solidFill>
                  <a:srgbClr val="000000"/>
                </a:solidFill>
                <a:latin typeface="Calibri" pitchFamily="34" charset="0"/>
                <a:cs typeface="B Nazanin" pitchFamily="2" charset="-78"/>
              </a:rPr>
              <a:t>انتخاب های درست گروه بالا+ انتخاب های درست گروه پائین</a:t>
            </a:r>
            <a:endParaRPr lang="en-US" sz="2000" b="1" dirty="0">
              <a:solidFill>
                <a:srgbClr val="000000"/>
              </a:solidFill>
              <a:latin typeface="Calibri" pitchFamily="34" charset="0"/>
              <a:cs typeface="B Nazanin" pitchFamily="2" charset="-78"/>
            </a:endParaRPr>
          </a:p>
        </p:txBody>
      </p:sp>
      <p:sp>
        <p:nvSpPr>
          <p:cNvPr id="15365" name="Text Box 8"/>
          <p:cNvSpPr txBox="1">
            <a:spLocks noChangeArrowheads="1"/>
          </p:cNvSpPr>
          <p:nvPr/>
        </p:nvSpPr>
        <p:spPr bwMode="auto">
          <a:xfrm>
            <a:off x="3567825" y="3084277"/>
            <a:ext cx="4714909" cy="461665"/>
          </a:xfrm>
          <a:prstGeom prst="rect">
            <a:avLst/>
          </a:prstGeom>
          <a:noFill/>
          <a:ln w="9525">
            <a:noFill/>
            <a:miter lim="800000"/>
            <a:headEnd/>
            <a:tailEnd/>
          </a:ln>
        </p:spPr>
        <p:txBody>
          <a:bodyPr wrap="square">
            <a:spAutoFit/>
          </a:bodyPr>
          <a:lstStyle/>
          <a:p>
            <a:pPr>
              <a:spcBef>
                <a:spcPct val="50000"/>
              </a:spcBef>
            </a:pPr>
            <a:r>
              <a:rPr lang="fa-IR" sz="2400" b="1" dirty="0">
                <a:solidFill>
                  <a:srgbClr val="000000"/>
                </a:solidFill>
                <a:latin typeface="Calibri" pitchFamily="34" charset="0"/>
                <a:cs typeface="B Nazanin" pitchFamily="2" charset="-78"/>
              </a:rPr>
              <a:t>تعدادافرادگروه بالا + تعدادافرادگروه پائین</a:t>
            </a:r>
            <a:endParaRPr lang="en-US" sz="2400" b="1" dirty="0">
              <a:solidFill>
                <a:srgbClr val="000000"/>
              </a:solidFill>
              <a:latin typeface="Calibri" pitchFamily="34" charset="0"/>
              <a:cs typeface="B Nazanin" pitchFamily="2" charset="-78"/>
            </a:endParaRPr>
          </a:p>
        </p:txBody>
      </p:sp>
      <p:sp>
        <p:nvSpPr>
          <p:cNvPr id="15366" name="Line 9"/>
          <p:cNvSpPr>
            <a:spLocks noChangeShapeType="1"/>
          </p:cNvSpPr>
          <p:nvPr/>
        </p:nvSpPr>
        <p:spPr bwMode="auto">
          <a:xfrm>
            <a:off x="3239961" y="2836863"/>
            <a:ext cx="5370639" cy="0"/>
          </a:xfrm>
          <a:prstGeom prst="line">
            <a:avLst/>
          </a:prstGeom>
          <a:noFill/>
          <a:ln w="76200">
            <a:solidFill>
              <a:srgbClr val="000000"/>
            </a:solidFill>
            <a:round/>
            <a:headEnd/>
            <a:tailEnd/>
          </a:ln>
        </p:spPr>
        <p:txBody>
          <a:bodyPr/>
          <a:lstStyle/>
          <a:p>
            <a:endParaRPr lang="fa-IR"/>
          </a:p>
        </p:txBody>
      </p:sp>
      <p:sp>
        <p:nvSpPr>
          <p:cNvPr id="15367" name="Line 18"/>
          <p:cNvSpPr>
            <a:spLocks noChangeShapeType="1"/>
          </p:cNvSpPr>
          <p:nvPr/>
        </p:nvSpPr>
        <p:spPr bwMode="auto">
          <a:xfrm flipH="1">
            <a:off x="2274915" y="4144911"/>
            <a:ext cx="647700" cy="574675"/>
          </a:xfrm>
          <a:prstGeom prst="line">
            <a:avLst/>
          </a:prstGeom>
          <a:noFill/>
          <a:ln w="76200">
            <a:solidFill>
              <a:srgbClr val="000000"/>
            </a:solidFill>
            <a:round/>
            <a:headEnd/>
            <a:tailEnd/>
          </a:ln>
        </p:spPr>
        <p:txBody>
          <a:bodyPr/>
          <a:lstStyle/>
          <a:p>
            <a:endParaRPr lang="fa-IR"/>
          </a:p>
        </p:txBody>
      </p:sp>
      <p:sp>
        <p:nvSpPr>
          <p:cNvPr id="15368" name="Line 19"/>
          <p:cNvSpPr>
            <a:spLocks noChangeShapeType="1"/>
          </p:cNvSpPr>
          <p:nvPr/>
        </p:nvSpPr>
        <p:spPr bwMode="auto">
          <a:xfrm>
            <a:off x="2310633" y="4238517"/>
            <a:ext cx="576263" cy="647700"/>
          </a:xfrm>
          <a:prstGeom prst="line">
            <a:avLst/>
          </a:prstGeom>
          <a:noFill/>
          <a:ln w="76200">
            <a:solidFill>
              <a:srgbClr val="000000"/>
            </a:solidFill>
            <a:round/>
            <a:headEnd/>
            <a:tailEnd/>
          </a:ln>
        </p:spPr>
        <p:txBody>
          <a:bodyPr/>
          <a:lstStyle/>
          <a:p>
            <a:endParaRPr lang="fa-IR"/>
          </a:p>
        </p:txBody>
      </p:sp>
      <p:sp>
        <p:nvSpPr>
          <p:cNvPr id="15369" name="Text Box 20"/>
          <p:cNvSpPr txBox="1">
            <a:spLocks noChangeArrowheads="1"/>
          </p:cNvSpPr>
          <p:nvPr/>
        </p:nvSpPr>
        <p:spPr bwMode="auto">
          <a:xfrm>
            <a:off x="2857488" y="3963219"/>
            <a:ext cx="1727200" cy="768350"/>
          </a:xfrm>
          <a:prstGeom prst="rect">
            <a:avLst/>
          </a:prstGeom>
          <a:noFill/>
          <a:ln w="9525">
            <a:noFill/>
            <a:miter lim="800000"/>
            <a:headEnd/>
            <a:tailEnd/>
          </a:ln>
        </p:spPr>
        <p:txBody>
          <a:bodyPr>
            <a:spAutoFit/>
          </a:bodyPr>
          <a:lstStyle/>
          <a:p>
            <a:pPr>
              <a:spcBef>
                <a:spcPct val="50000"/>
              </a:spcBef>
            </a:pPr>
            <a:r>
              <a:rPr lang="fa-IR" sz="4400" b="1" dirty="0">
                <a:solidFill>
                  <a:srgbClr val="000000"/>
                </a:solidFill>
                <a:latin typeface="Calibri" pitchFamily="34" charset="0"/>
              </a:rPr>
              <a:t>100</a:t>
            </a:r>
            <a:endParaRPr lang="en-US" sz="4400" b="1" dirty="0">
              <a:solidFill>
                <a:srgbClr val="000000"/>
              </a:solidFill>
              <a:latin typeface="Calibri" pitchFamily="34" charset="0"/>
            </a:endParaRPr>
          </a:p>
        </p:txBody>
      </p:sp>
      <p:sp>
        <p:nvSpPr>
          <p:cNvPr id="10" name="Slide Number Placeholder 9"/>
          <p:cNvSpPr>
            <a:spLocks noGrp="1"/>
          </p:cNvSpPr>
          <p:nvPr>
            <p:ph type="sldNum" sz="quarter" idx="12"/>
          </p:nvPr>
        </p:nvSpPr>
        <p:spPr/>
        <p:txBody>
          <a:bodyPr/>
          <a:lstStyle/>
          <a:p>
            <a:pPr>
              <a:defRPr/>
            </a:pPr>
            <a:fld id="{B89BADCF-000C-49E3-B71B-8115CC8DEF51}" type="slidenum">
              <a:rPr lang="fa-IR" smtClean="0"/>
              <a:pPr>
                <a:defRPr/>
              </a:pPr>
              <a:t>15</a:t>
            </a:fld>
            <a:endParaRPr lang="fa-IR"/>
          </a:p>
        </p:txBody>
      </p:sp>
      <p:sp>
        <p:nvSpPr>
          <p:cNvPr id="11" name="Footer Placeholder 10"/>
          <p:cNvSpPr>
            <a:spLocks noGrp="1"/>
          </p:cNvSpPr>
          <p:nvPr>
            <p:ph type="ftr" sz="quarter" idx="11"/>
          </p:nvPr>
        </p:nvSpPr>
        <p:spPr/>
        <p:txBody>
          <a:bodyPr/>
          <a:lstStyle/>
          <a:p>
            <a:pPr>
              <a:defRPr/>
            </a:pPr>
            <a:r>
              <a:rPr lang="en-US" smtClean="0"/>
              <a:t>Dr :Vaisi Raygani</a:t>
            </a:r>
            <a:endParaRPr lang="fa-IR" dirty="0"/>
          </a:p>
        </p:txBody>
      </p:sp>
    </p:spTree>
    <p:extLst>
      <p:ext uri="{BB962C8B-B14F-4D97-AF65-F5344CB8AC3E}">
        <p14:creationId xmlns:p14="http://schemas.microsoft.com/office/powerpoint/2010/main" val="166231822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395288" y="0"/>
            <a:ext cx="8675560" cy="6669360"/>
          </a:xfrm>
          <a:solidFill>
            <a:srgbClr val="CCFFCC">
              <a:alpha val="69019"/>
            </a:srgbClr>
          </a:solidFill>
          <a:ln w="82550">
            <a:solidFill>
              <a:srgbClr val="00F0EA"/>
            </a:solidFill>
          </a:ln>
        </p:spPr>
        <p:txBody>
          <a:bodyPr>
            <a:normAutofit/>
          </a:bodyPr>
          <a:lstStyle/>
          <a:p>
            <a:pPr marL="400050" indent="-400050" algn="r" rtl="1" eaLnBrk="1" hangingPunct="1">
              <a:lnSpc>
                <a:spcPct val="80000"/>
              </a:lnSpc>
              <a:buFont typeface="Wingdings" pitchFamily="2" charset="2"/>
              <a:buAutoNum type="arabicPeriod"/>
            </a:pPr>
            <a:r>
              <a:rPr lang="en-US" sz="1900" b="1" dirty="0" smtClean="0"/>
              <a:t>A	1	19</a:t>
            </a:r>
          </a:p>
          <a:p>
            <a:pPr marL="400050" indent="-400050" algn="r" rtl="1" eaLnBrk="1" hangingPunct="1">
              <a:lnSpc>
                <a:spcPct val="80000"/>
              </a:lnSpc>
              <a:buFont typeface="Wingdings" pitchFamily="2" charset="2"/>
              <a:buAutoNum type="arabicPeriod"/>
            </a:pPr>
            <a:r>
              <a:rPr lang="en-US" sz="1900" b="1" dirty="0" smtClean="0"/>
              <a:t>B	1	18	</a:t>
            </a:r>
          </a:p>
          <a:p>
            <a:pPr marL="400050" indent="-400050" algn="r" rtl="1" eaLnBrk="1" hangingPunct="1">
              <a:lnSpc>
                <a:spcPct val="80000"/>
              </a:lnSpc>
              <a:buFont typeface="Wingdings" pitchFamily="2" charset="2"/>
              <a:buAutoNum type="arabicPeriod"/>
            </a:pPr>
            <a:r>
              <a:rPr lang="en-US" sz="1900" b="1" dirty="0" smtClean="0"/>
              <a:t>C	0	 17</a:t>
            </a:r>
          </a:p>
          <a:p>
            <a:pPr marL="400050" indent="-400050" algn="r" rtl="1" eaLnBrk="1" hangingPunct="1">
              <a:lnSpc>
                <a:spcPct val="80000"/>
              </a:lnSpc>
              <a:buFont typeface="Wingdings" pitchFamily="2" charset="2"/>
              <a:buAutoNum type="arabicPeriod"/>
            </a:pPr>
            <a:r>
              <a:rPr lang="en-US" sz="1900" b="1" dirty="0" smtClean="0"/>
              <a:t>D	1	 17</a:t>
            </a:r>
          </a:p>
          <a:p>
            <a:pPr marL="400050" indent="-400050" algn="r" rtl="1" eaLnBrk="1" hangingPunct="1">
              <a:lnSpc>
                <a:spcPct val="80000"/>
              </a:lnSpc>
              <a:buFont typeface="Wingdings" pitchFamily="2" charset="2"/>
              <a:buAutoNum type="arabicPeriod"/>
            </a:pPr>
            <a:r>
              <a:rPr lang="en-US" sz="1900" b="1" dirty="0" smtClean="0"/>
              <a:t>E	0	16</a:t>
            </a:r>
          </a:p>
          <a:p>
            <a:pPr marL="400050" indent="-400050" algn="r" rtl="1" eaLnBrk="1" hangingPunct="1">
              <a:lnSpc>
                <a:spcPct val="80000"/>
              </a:lnSpc>
              <a:buFont typeface="Wingdings" pitchFamily="2" charset="2"/>
              <a:buAutoNum type="arabicPeriod"/>
            </a:pPr>
            <a:r>
              <a:rPr lang="en-US" sz="1900" b="1" dirty="0" smtClean="0"/>
              <a:t>F	1	16</a:t>
            </a:r>
          </a:p>
          <a:p>
            <a:pPr marL="400050" indent="-400050" algn="r" rtl="1" eaLnBrk="1" hangingPunct="1">
              <a:lnSpc>
                <a:spcPct val="80000"/>
              </a:lnSpc>
              <a:buFont typeface="Wingdings" pitchFamily="2" charset="2"/>
              <a:buAutoNum type="arabicPeriod"/>
            </a:pPr>
            <a:r>
              <a:rPr lang="en-US" sz="1900" b="1" dirty="0" smtClean="0"/>
              <a:t>G	1	16	</a:t>
            </a:r>
          </a:p>
          <a:p>
            <a:pPr marL="400050" indent="-400050" algn="r" rtl="1" eaLnBrk="1" hangingPunct="1">
              <a:lnSpc>
                <a:spcPct val="80000"/>
              </a:lnSpc>
              <a:buFont typeface="Wingdings" pitchFamily="2" charset="2"/>
              <a:buAutoNum type="arabicPeriod"/>
            </a:pPr>
            <a:r>
              <a:rPr lang="en-US" sz="1900" b="1" dirty="0" smtClean="0"/>
              <a:t>H	1	15</a:t>
            </a:r>
          </a:p>
          <a:p>
            <a:pPr marL="400050" indent="-400050" algn="r" rtl="1" eaLnBrk="1" hangingPunct="1">
              <a:lnSpc>
                <a:spcPct val="80000"/>
              </a:lnSpc>
              <a:buFont typeface="Wingdings" pitchFamily="2" charset="2"/>
              <a:buAutoNum type="arabicPeriod"/>
            </a:pPr>
            <a:r>
              <a:rPr lang="en-US" sz="1900" b="1" dirty="0" smtClean="0"/>
              <a:t>I	0	15</a:t>
            </a:r>
          </a:p>
          <a:p>
            <a:pPr marL="400050" indent="-400050" algn="r" rtl="1" eaLnBrk="1" hangingPunct="1">
              <a:lnSpc>
                <a:spcPct val="80000"/>
              </a:lnSpc>
              <a:buFont typeface="Wingdings" pitchFamily="2" charset="2"/>
              <a:buAutoNum type="arabicPeriod"/>
            </a:pPr>
            <a:r>
              <a:rPr lang="en-US" sz="1900" b="1" dirty="0" smtClean="0"/>
              <a:t>J	1	15</a:t>
            </a:r>
          </a:p>
          <a:p>
            <a:pPr marL="400050" indent="-400050" algn="r" rtl="1" eaLnBrk="1" hangingPunct="1">
              <a:lnSpc>
                <a:spcPct val="80000"/>
              </a:lnSpc>
              <a:buFont typeface="Wingdings" pitchFamily="2" charset="2"/>
              <a:buAutoNum type="arabicPeriod"/>
            </a:pPr>
            <a:r>
              <a:rPr lang="en-US" sz="1900" b="1" dirty="0" smtClean="0"/>
              <a:t>K	0	14</a:t>
            </a:r>
          </a:p>
          <a:p>
            <a:pPr marL="400050" indent="-400050" algn="r" rtl="1" eaLnBrk="1" hangingPunct="1">
              <a:lnSpc>
                <a:spcPct val="80000"/>
              </a:lnSpc>
              <a:buFont typeface="Wingdings" pitchFamily="2" charset="2"/>
              <a:buAutoNum type="arabicPeriod"/>
            </a:pPr>
            <a:r>
              <a:rPr lang="en-US" sz="1900" b="1" dirty="0" smtClean="0"/>
              <a:t>L	1	14</a:t>
            </a:r>
          </a:p>
          <a:p>
            <a:pPr marL="400050" indent="-400050" algn="r" rtl="1" eaLnBrk="1" hangingPunct="1">
              <a:lnSpc>
                <a:spcPct val="80000"/>
              </a:lnSpc>
              <a:buFont typeface="Wingdings" pitchFamily="2" charset="2"/>
              <a:buAutoNum type="arabicPeriod"/>
            </a:pPr>
            <a:r>
              <a:rPr lang="en-US" sz="1900" b="1" dirty="0" smtClean="0"/>
              <a:t>M	1	14</a:t>
            </a:r>
          </a:p>
          <a:p>
            <a:pPr marL="400050" indent="-400050" algn="r" rtl="1" eaLnBrk="1" hangingPunct="1">
              <a:lnSpc>
                <a:spcPct val="80000"/>
              </a:lnSpc>
              <a:buFont typeface="Wingdings" pitchFamily="2" charset="2"/>
              <a:buAutoNum type="arabicPeriod"/>
            </a:pPr>
            <a:r>
              <a:rPr lang="en-US" sz="1900" b="1" dirty="0" smtClean="0"/>
              <a:t>N	0	13</a:t>
            </a:r>
          </a:p>
          <a:p>
            <a:pPr marL="400050" indent="-400050" algn="r" rtl="1" eaLnBrk="1" hangingPunct="1">
              <a:lnSpc>
                <a:spcPct val="80000"/>
              </a:lnSpc>
              <a:buFont typeface="Wingdings" pitchFamily="2" charset="2"/>
              <a:buAutoNum type="arabicPeriod"/>
            </a:pPr>
            <a:r>
              <a:rPr lang="en-US" sz="1900" b="1" dirty="0" smtClean="0"/>
              <a:t>O	0	12</a:t>
            </a:r>
          </a:p>
          <a:p>
            <a:pPr marL="400050" indent="-400050" algn="r" rtl="1" eaLnBrk="1" hangingPunct="1">
              <a:lnSpc>
                <a:spcPct val="80000"/>
              </a:lnSpc>
              <a:buFont typeface="Wingdings" pitchFamily="2" charset="2"/>
              <a:buAutoNum type="arabicPeriod"/>
            </a:pPr>
            <a:r>
              <a:rPr lang="en-US" sz="1900" b="1" dirty="0" smtClean="0"/>
              <a:t>P	0	12</a:t>
            </a:r>
          </a:p>
          <a:p>
            <a:pPr marL="400050" indent="-400050" algn="r" rtl="1" eaLnBrk="1" hangingPunct="1">
              <a:lnSpc>
                <a:spcPct val="80000"/>
              </a:lnSpc>
              <a:buFont typeface="Wingdings" pitchFamily="2" charset="2"/>
              <a:buAutoNum type="arabicPeriod"/>
            </a:pPr>
            <a:r>
              <a:rPr lang="en-US" sz="1900" b="1" dirty="0" smtClean="0"/>
              <a:t>Q	1	11</a:t>
            </a:r>
          </a:p>
          <a:p>
            <a:pPr marL="400050" indent="-400050" algn="r" rtl="1" eaLnBrk="1" hangingPunct="1">
              <a:lnSpc>
                <a:spcPct val="80000"/>
              </a:lnSpc>
              <a:buFont typeface="Wingdings" pitchFamily="2" charset="2"/>
              <a:buAutoNum type="arabicPeriod"/>
            </a:pPr>
            <a:r>
              <a:rPr lang="en-US" sz="1900" b="1" dirty="0" smtClean="0"/>
              <a:t>R	1	10</a:t>
            </a:r>
          </a:p>
          <a:p>
            <a:pPr marL="400050" indent="-400050" algn="r" rtl="1" eaLnBrk="1" hangingPunct="1">
              <a:lnSpc>
                <a:spcPct val="80000"/>
              </a:lnSpc>
              <a:buFont typeface="Wingdings" pitchFamily="2" charset="2"/>
              <a:buAutoNum type="arabicPeriod"/>
            </a:pPr>
            <a:r>
              <a:rPr lang="en-US" sz="1900" b="1" dirty="0" smtClean="0"/>
              <a:t>S	0	9</a:t>
            </a:r>
          </a:p>
          <a:p>
            <a:pPr marL="400050" indent="-400050" algn="r" rtl="1" eaLnBrk="1" hangingPunct="1">
              <a:lnSpc>
                <a:spcPct val="80000"/>
              </a:lnSpc>
              <a:buFont typeface="Wingdings" pitchFamily="2" charset="2"/>
              <a:buAutoNum type="arabicPeriod"/>
            </a:pPr>
            <a:r>
              <a:rPr lang="en-US" sz="1900" b="1" dirty="0" smtClean="0"/>
              <a:t>T	0	9</a:t>
            </a:r>
          </a:p>
        </p:txBody>
      </p:sp>
      <p:sp>
        <p:nvSpPr>
          <p:cNvPr id="26627" name="AutoShape 100"/>
          <p:cNvSpPr>
            <a:spLocks/>
          </p:cNvSpPr>
          <p:nvPr/>
        </p:nvSpPr>
        <p:spPr bwMode="auto">
          <a:xfrm>
            <a:off x="5867400" y="121444"/>
            <a:ext cx="431800" cy="2930307"/>
          </a:xfrm>
          <a:prstGeom prst="leftBrace">
            <a:avLst>
              <a:gd name="adj1" fmla="val 52788"/>
              <a:gd name="adj2" fmla="val 50000"/>
            </a:avLst>
          </a:prstGeom>
          <a:solidFill>
            <a:srgbClr val="CCFFCC">
              <a:alpha val="69019"/>
            </a:srgbClr>
          </a:solidFill>
          <a:ln w="38100">
            <a:solidFill>
              <a:srgbClr val="0000FF"/>
            </a:solidFill>
            <a:round/>
            <a:headEnd/>
            <a:tailEnd/>
          </a:ln>
        </p:spPr>
        <p:txBody>
          <a:bodyPr wrap="none" anchor="ctr"/>
          <a:lstStyle/>
          <a:p>
            <a:endParaRPr lang="fa-IR"/>
          </a:p>
        </p:txBody>
      </p:sp>
      <p:sp>
        <p:nvSpPr>
          <p:cNvPr id="26628" name="AutoShape 101"/>
          <p:cNvSpPr>
            <a:spLocks/>
          </p:cNvSpPr>
          <p:nvPr/>
        </p:nvSpPr>
        <p:spPr bwMode="auto">
          <a:xfrm>
            <a:off x="5834499" y="3146152"/>
            <a:ext cx="431800" cy="2982391"/>
          </a:xfrm>
          <a:prstGeom prst="leftBrace">
            <a:avLst>
              <a:gd name="adj1" fmla="val 52788"/>
              <a:gd name="adj2" fmla="val 50000"/>
            </a:avLst>
          </a:prstGeom>
          <a:solidFill>
            <a:srgbClr val="CCFFCC">
              <a:alpha val="69019"/>
            </a:srgbClr>
          </a:solidFill>
          <a:ln w="38100">
            <a:solidFill>
              <a:srgbClr val="FF0000"/>
            </a:solidFill>
            <a:round/>
            <a:headEnd/>
            <a:tailEnd/>
          </a:ln>
        </p:spPr>
        <p:txBody>
          <a:bodyPr wrap="none" anchor="ctr"/>
          <a:lstStyle/>
          <a:p>
            <a:endParaRPr lang="fa-IR"/>
          </a:p>
        </p:txBody>
      </p:sp>
      <p:sp>
        <p:nvSpPr>
          <p:cNvPr id="26629" name="Text Box 102"/>
          <p:cNvSpPr txBox="1">
            <a:spLocks noChangeArrowheads="1"/>
          </p:cNvSpPr>
          <p:nvPr/>
        </p:nvSpPr>
        <p:spPr bwMode="auto">
          <a:xfrm>
            <a:off x="4283075" y="1362075"/>
            <a:ext cx="1582738" cy="519113"/>
          </a:xfrm>
          <a:prstGeom prst="rect">
            <a:avLst/>
          </a:prstGeom>
          <a:solidFill>
            <a:srgbClr val="CCFFCC">
              <a:alpha val="69019"/>
            </a:srgbClr>
          </a:solidFill>
          <a:ln w="9525">
            <a:noFill/>
            <a:miter lim="800000"/>
            <a:headEnd/>
            <a:tailEnd/>
          </a:ln>
        </p:spPr>
        <p:txBody>
          <a:bodyPr>
            <a:spAutoFit/>
          </a:bodyPr>
          <a:lstStyle/>
          <a:p>
            <a:pPr>
              <a:spcBef>
                <a:spcPct val="50000"/>
              </a:spcBef>
            </a:pPr>
            <a:r>
              <a:rPr lang="fa-IR" sz="2800" b="1"/>
              <a:t>گروه بالا</a:t>
            </a:r>
            <a:endParaRPr lang="en-US" sz="2800" b="1"/>
          </a:p>
        </p:txBody>
      </p:sp>
      <p:sp>
        <p:nvSpPr>
          <p:cNvPr id="26630" name="Text Box 103"/>
          <p:cNvSpPr txBox="1">
            <a:spLocks noChangeArrowheads="1"/>
          </p:cNvSpPr>
          <p:nvPr/>
        </p:nvSpPr>
        <p:spPr bwMode="auto">
          <a:xfrm>
            <a:off x="3706813" y="4114800"/>
            <a:ext cx="2085975" cy="519113"/>
          </a:xfrm>
          <a:prstGeom prst="rect">
            <a:avLst/>
          </a:prstGeom>
          <a:solidFill>
            <a:srgbClr val="CCFFCC">
              <a:alpha val="69019"/>
            </a:srgbClr>
          </a:solidFill>
          <a:ln w="9525">
            <a:noFill/>
            <a:miter lim="800000"/>
            <a:headEnd/>
            <a:tailEnd/>
          </a:ln>
        </p:spPr>
        <p:txBody>
          <a:bodyPr>
            <a:spAutoFit/>
          </a:bodyPr>
          <a:lstStyle/>
          <a:p>
            <a:pPr>
              <a:spcBef>
                <a:spcPct val="50000"/>
              </a:spcBef>
            </a:pPr>
            <a:r>
              <a:rPr lang="fa-IR" sz="2800" b="1"/>
              <a:t>گروه پایین</a:t>
            </a:r>
            <a:endParaRPr lang="en-US" sz="2800" b="1"/>
          </a:p>
        </p:txBody>
      </p:sp>
      <p:sp>
        <p:nvSpPr>
          <p:cNvPr id="26631" name="Text Box 104"/>
          <p:cNvSpPr txBox="1">
            <a:spLocks noChangeArrowheads="1"/>
          </p:cNvSpPr>
          <p:nvPr/>
        </p:nvSpPr>
        <p:spPr bwMode="auto">
          <a:xfrm>
            <a:off x="3994150" y="1882775"/>
            <a:ext cx="1944688" cy="366713"/>
          </a:xfrm>
          <a:prstGeom prst="rect">
            <a:avLst/>
          </a:prstGeom>
          <a:noFill/>
          <a:ln w="9525">
            <a:noFill/>
            <a:miter lim="800000"/>
            <a:headEnd/>
            <a:tailEnd/>
          </a:ln>
        </p:spPr>
        <p:txBody>
          <a:bodyPr>
            <a:spAutoFit/>
          </a:bodyPr>
          <a:lstStyle/>
          <a:p>
            <a:pPr>
              <a:spcBef>
                <a:spcPct val="50000"/>
              </a:spcBef>
            </a:pPr>
            <a:r>
              <a:rPr lang="en-US" b="1">
                <a:solidFill>
                  <a:schemeClr val="tx2"/>
                </a:solidFill>
              </a:rPr>
              <a:t>7 </a:t>
            </a:r>
            <a:r>
              <a:rPr lang="fa-IR" b="1">
                <a:solidFill>
                  <a:schemeClr val="tx2"/>
                </a:solidFill>
              </a:rPr>
              <a:t>صحیح 3 غلط</a:t>
            </a:r>
            <a:endParaRPr lang="en-US" b="1">
              <a:solidFill>
                <a:schemeClr val="tx2"/>
              </a:solidFill>
            </a:endParaRPr>
          </a:p>
        </p:txBody>
      </p:sp>
      <p:sp>
        <p:nvSpPr>
          <p:cNvPr id="26632" name="Text Box 105"/>
          <p:cNvSpPr txBox="1">
            <a:spLocks noChangeArrowheads="1"/>
          </p:cNvSpPr>
          <p:nvPr/>
        </p:nvSpPr>
        <p:spPr bwMode="auto">
          <a:xfrm>
            <a:off x="3851275" y="4691063"/>
            <a:ext cx="1944688" cy="366712"/>
          </a:xfrm>
          <a:prstGeom prst="rect">
            <a:avLst/>
          </a:prstGeom>
          <a:noFill/>
          <a:ln w="9525">
            <a:noFill/>
            <a:miter lim="800000"/>
            <a:headEnd/>
            <a:tailEnd/>
          </a:ln>
        </p:spPr>
        <p:txBody>
          <a:bodyPr>
            <a:spAutoFit/>
          </a:bodyPr>
          <a:lstStyle/>
          <a:p>
            <a:pPr>
              <a:spcBef>
                <a:spcPct val="50000"/>
              </a:spcBef>
            </a:pPr>
            <a:r>
              <a:rPr lang="en-US" b="1">
                <a:solidFill>
                  <a:srgbClr val="FF0000"/>
                </a:solidFill>
              </a:rPr>
              <a:t>4 </a:t>
            </a:r>
            <a:r>
              <a:rPr lang="fa-IR" b="1">
                <a:solidFill>
                  <a:srgbClr val="FF0000"/>
                </a:solidFill>
              </a:rPr>
              <a:t>صحیح 7 غلط</a:t>
            </a:r>
            <a:endParaRPr lang="en-US" b="1">
              <a:solidFill>
                <a:srgbClr val="FF0000"/>
              </a:solidFill>
            </a:endParaRPr>
          </a:p>
        </p:txBody>
      </p:sp>
      <p:grpSp>
        <p:nvGrpSpPr>
          <p:cNvPr id="2" name="Group 111"/>
          <p:cNvGrpSpPr>
            <a:grpSpLocks/>
          </p:cNvGrpSpPr>
          <p:nvPr/>
        </p:nvGrpSpPr>
        <p:grpSpPr bwMode="auto">
          <a:xfrm>
            <a:off x="538163" y="2746375"/>
            <a:ext cx="3159125" cy="1414463"/>
            <a:chOff x="385" y="2024"/>
            <a:chExt cx="1990" cy="891"/>
          </a:xfrm>
        </p:grpSpPr>
        <p:sp>
          <p:nvSpPr>
            <p:cNvPr id="26641" name="Text Box 106"/>
            <p:cNvSpPr txBox="1">
              <a:spLocks noChangeArrowheads="1"/>
            </p:cNvSpPr>
            <p:nvPr/>
          </p:nvSpPr>
          <p:spPr bwMode="auto">
            <a:xfrm>
              <a:off x="385" y="2024"/>
              <a:ext cx="953" cy="519"/>
            </a:xfrm>
            <a:prstGeom prst="rect">
              <a:avLst/>
            </a:prstGeom>
            <a:noFill/>
            <a:ln w="9525">
              <a:noFill/>
              <a:miter lim="800000"/>
              <a:headEnd/>
              <a:tailEnd/>
            </a:ln>
          </p:spPr>
          <p:txBody>
            <a:bodyPr>
              <a:spAutoFit/>
            </a:bodyPr>
            <a:lstStyle/>
            <a:p>
              <a:pPr>
                <a:spcBef>
                  <a:spcPct val="50000"/>
                </a:spcBef>
              </a:pPr>
              <a:r>
                <a:rPr lang="en-US" sz="4800" u="sng"/>
                <a:t>7+4</a:t>
              </a:r>
            </a:p>
          </p:txBody>
        </p:sp>
        <p:sp>
          <p:nvSpPr>
            <p:cNvPr id="26642" name="Text Box 107"/>
            <p:cNvSpPr txBox="1">
              <a:spLocks noChangeArrowheads="1"/>
            </p:cNvSpPr>
            <p:nvPr/>
          </p:nvSpPr>
          <p:spPr bwMode="auto">
            <a:xfrm>
              <a:off x="494" y="2396"/>
              <a:ext cx="726" cy="519"/>
            </a:xfrm>
            <a:prstGeom prst="rect">
              <a:avLst/>
            </a:prstGeom>
            <a:noFill/>
            <a:ln w="9525">
              <a:noFill/>
              <a:miter lim="800000"/>
              <a:headEnd/>
              <a:tailEnd/>
            </a:ln>
          </p:spPr>
          <p:txBody>
            <a:bodyPr>
              <a:spAutoFit/>
            </a:bodyPr>
            <a:lstStyle/>
            <a:p>
              <a:pPr>
                <a:spcBef>
                  <a:spcPct val="50000"/>
                </a:spcBef>
              </a:pPr>
              <a:r>
                <a:rPr lang="en-US" sz="4800" dirty="0"/>
                <a:t>20</a:t>
              </a:r>
            </a:p>
          </p:txBody>
        </p:sp>
        <p:sp>
          <p:nvSpPr>
            <p:cNvPr id="26643" name="Text Box 108"/>
            <p:cNvSpPr txBox="1">
              <a:spLocks noChangeArrowheads="1"/>
            </p:cNvSpPr>
            <p:nvPr/>
          </p:nvSpPr>
          <p:spPr bwMode="auto">
            <a:xfrm>
              <a:off x="1059" y="2178"/>
              <a:ext cx="1316" cy="523"/>
            </a:xfrm>
            <a:prstGeom prst="rect">
              <a:avLst/>
            </a:prstGeom>
            <a:noFill/>
            <a:ln w="9525">
              <a:noFill/>
              <a:miter lim="800000"/>
              <a:headEnd/>
              <a:tailEnd/>
            </a:ln>
          </p:spPr>
          <p:txBody>
            <a:bodyPr wrap="square">
              <a:spAutoFit/>
            </a:bodyPr>
            <a:lstStyle/>
            <a:p>
              <a:pPr>
                <a:spcBef>
                  <a:spcPct val="50000"/>
                </a:spcBef>
              </a:pPr>
              <a:r>
                <a:rPr lang="en-US" sz="4800" dirty="0" smtClean="0"/>
                <a:t>=0.55</a:t>
              </a:r>
              <a:endParaRPr lang="en-US" sz="4800" dirty="0"/>
            </a:p>
          </p:txBody>
        </p:sp>
      </p:grpSp>
      <p:sp>
        <p:nvSpPr>
          <p:cNvPr id="26634" name="Text Box 110"/>
          <p:cNvSpPr txBox="1">
            <a:spLocks noChangeArrowheads="1"/>
          </p:cNvSpPr>
          <p:nvPr/>
        </p:nvSpPr>
        <p:spPr bwMode="auto">
          <a:xfrm>
            <a:off x="2122488" y="3754438"/>
            <a:ext cx="576262" cy="366712"/>
          </a:xfrm>
          <a:prstGeom prst="rect">
            <a:avLst/>
          </a:prstGeom>
          <a:noFill/>
          <a:ln w="9525">
            <a:noFill/>
            <a:miter lim="800000"/>
            <a:headEnd/>
            <a:tailEnd/>
          </a:ln>
        </p:spPr>
        <p:txBody>
          <a:bodyPr>
            <a:spAutoFit/>
          </a:bodyPr>
          <a:lstStyle/>
          <a:p>
            <a:pPr>
              <a:spcBef>
                <a:spcPct val="50000"/>
              </a:spcBef>
            </a:pPr>
            <a:r>
              <a:rPr lang="en-US"/>
              <a:t>.</a:t>
            </a:r>
          </a:p>
        </p:txBody>
      </p:sp>
      <p:sp>
        <p:nvSpPr>
          <p:cNvPr id="26635" name="Rectangle 112"/>
          <p:cNvSpPr>
            <a:spLocks noChangeArrowheads="1"/>
          </p:cNvSpPr>
          <p:nvPr/>
        </p:nvSpPr>
        <p:spPr bwMode="auto">
          <a:xfrm>
            <a:off x="6299200" y="27042"/>
            <a:ext cx="2232025" cy="3006671"/>
          </a:xfrm>
          <a:prstGeom prst="rect">
            <a:avLst/>
          </a:prstGeom>
          <a:solidFill>
            <a:schemeClr val="tx2">
              <a:alpha val="25882"/>
            </a:schemeClr>
          </a:solidFill>
          <a:ln w="9525">
            <a:noFill/>
            <a:miter lim="800000"/>
            <a:headEnd/>
            <a:tailEnd/>
          </a:ln>
        </p:spPr>
        <p:txBody>
          <a:bodyPr wrap="none" anchor="ctr"/>
          <a:lstStyle/>
          <a:p>
            <a:endParaRPr lang="fa-IR"/>
          </a:p>
        </p:txBody>
      </p:sp>
      <p:sp>
        <p:nvSpPr>
          <p:cNvPr id="26636" name="Rectangle 113"/>
          <p:cNvSpPr>
            <a:spLocks noChangeArrowheads="1"/>
          </p:cNvSpPr>
          <p:nvPr/>
        </p:nvSpPr>
        <p:spPr bwMode="auto">
          <a:xfrm>
            <a:off x="6227763" y="3128116"/>
            <a:ext cx="2303462" cy="3000428"/>
          </a:xfrm>
          <a:prstGeom prst="rect">
            <a:avLst/>
          </a:prstGeom>
          <a:solidFill>
            <a:srgbClr val="FF0000">
              <a:alpha val="38039"/>
            </a:srgbClr>
          </a:solidFill>
          <a:ln w="9525">
            <a:noFill/>
            <a:miter lim="800000"/>
            <a:headEnd/>
            <a:tailEnd/>
          </a:ln>
        </p:spPr>
        <p:txBody>
          <a:bodyPr wrap="none" anchor="ctr"/>
          <a:lstStyle/>
          <a:p>
            <a:endParaRPr lang="fa-IR"/>
          </a:p>
        </p:txBody>
      </p:sp>
      <p:cxnSp>
        <p:nvCxnSpPr>
          <p:cNvPr id="26637" name="AutoShape 114"/>
          <p:cNvCxnSpPr>
            <a:cxnSpLocks noChangeShapeType="1"/>
          </p:cNvCxnSpPr>
          <p:nvPr/>
        </p:nvCxnSpPr>
        <p:spPr bwMode="auto">
          <a:xfrm flipH="1">
            <a:off x="1042988" y="2211388"/>
            <a:ext cx="4643437" cy="679450"/>
          </a:xfrm>
          <a:prstGeom prst="curvedConnector4">
            <a:avLst>
              <a:gd name="adj1" fmla="val -926"/>
              <a:gd name="adj2" fmla="val 63319"/>
            </a:avLst>
          </a:prstGeom>
          <a:noFill/>
          <a:ln w="47625">
            <a:solidFill>
              <a:srgbClr val="FF6600"/>
            </a:solidFill>
            <a:round/>
            <a:headEnd type="triangle" w="med" len="med"/>
            <a:tailEnd type="triangle" w="med" len="med"/>
          </a:ln>
        </p:spPr>
      </p:cxnSp>
      <p:cxnSp>
        <p:nvCxnSpPr>
          <p:cNvPr id="26638" name="AutoShape 116"/>
          <p:cNvCxnSpPr>
            <a:cxnSpLocks noChangeShapeType="1"/>
          </p:cNvCxnSpPr>
          <p:nvPr/>
        </p:nvCxnSpPr>
        <p:spPr bwMode="auto">
          <a:xfrm flipH="1" flipV="1">
            <a:off x="2051050" y="3033713"/>
            <a:ext cx="3744913" cy="1716087"/>
          </a:xfrm>
          <a:prstGeom prst="curvedConnector3">
            <a:avLst>
              <a:gd name="adj1" fmla="val 0"/>
            </a:avLst>
          </a:prstGeom>
          <a:noFill/>
          <a:ln w="41275">
            <a:solidFill>
              <a:srgbClr val="00FF00"/>
            </a:solidFill>
            <a:round/>
            <a:headEnd type="stealth" w="med" len="med"/>
            <a:tailEnd type="stealth" w="med" len="med"/>
          </a:ln>
        </p:spPr>
      </p:cxnSp>
      <p:sp>
        <p:nvSpPr>
          <p:cNvPr id="26639" name="Oval 117"/>
          <p:cNvSpPr>
            <a:spLocks noChangeArrowheads="1"/>
          </p:cNvSpPr>
          <p:nvPr/>
        </p:nvSpPr>
        <p:spPr bwMode="auto">
          <a:xfrm>
            <a:off x="5364163" y="4581525"/>
            <a:ext cx="504825" cy="576263"/>
          </a:xfrm>
          <a:prstGeom prst="ellipse">
            <a:avLst/>
          </a:prstGeom>
          <a:noFill/>
          <a:ln w="22225">
            <a:solidFill>
              <a:srgbClr val="00FF00"/>
            </a:solidFill>
            <a:prstDash val="dash"/>
            <a:round/>
            <a:headEnd/>
            <a:tailEnd/>
          </a:ln>
        </p:spPr>
        <p:txBody>
          <a:bodyPr wrap="none" anchor="ctr"/>
          <a:lstStyle/>
          <a:p>
            <a:endParaRPr lang="fa-IR"/>
          </a:p>
        </p:txBody>
      </p:sp>
      <p:sp>
        <p:nvSpPr>
          <p:cNvPr id="26640" name="Oval 118"/>
          <p:cNvSpPr>
            <a:spLocks noChangeArrowheads="1"/>
          </p:cNvSpPr>
          <p:nvPr/>
        </p:nvSpPr>
        <p:spPr bwMode="auto">
          <a:xfrm>
            <a:off x="5364163" y="1773238"/>
            <a:ext cx="504825" cy="576262"/>
          </a:xfrm>
          <a:prstGeom prst="ellipse">
            <a:avLst/>
          </a:prstGeom>
          <a:noFill/>
          <a:ln w="22225">
            <a:solidFill>
              <a:srgbClr val="FF6600"/>
            </a:solidFill>
            <a:prstDash val="dash"/>
            <a:round/>
            <a:headEnd/>
            <a:tailEnd/>
          </a:ln>
        </p:spPr>
        <p:txBody>
          <a:bodyPr wrap="none" anchor="ctr"/>
          <a:lstStyle/>
          <a:p>
            <a:endParaRPr lang="fa-IR"/>
          </a:p>
        </p:txBody>
      </p:sp>
      <p:sp>
        <p:nvSpPr>
          <p:cNvPr id="3" name="Footer Placeholder 2"/>
          <p:cNvSpPr>
            <a:spLocks noGrp="1"/>
          </p:cNvSpPr>
          <p:nvPr>
            <p:ph type="ftr" sz="quarter" idx="11"/>
          </p:nvPr>
        </p:nvSpPr>
        <p:spPr/>
        <p:txBody>
          <a:bodyPr/>
          <a:lstStyle/>
          <a:p>
            <a:pPr>
              <a:defRPr/>
            </a:pPr>
            <a:r>
              <a:rPr lang="en-US" smtClean="0"/>
              <a:t>Dr :Vaisi Raygani</a:t>
            </a:r>
            <a:endParaRPr lang="fa-IR"/>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16</a:t>
            </a:fld>
            <a:endParaRPr lang="fa-IR"/>
          </a:p>
        </p:txBody>
      </p:sp>
    </p:spTree>
    <p:extLst>
      <p:ext uri="{BB962C8B-B14F-4D97-AF65-F5344CB8AC3E}">
        <p14:creationId xmlns:p14="http://schemas.microsoft.com/office/powerpoint/2010/main" val="3770761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7002" y="260648"/>
            <a:ext cx="8072494" cy="7201972"/>
          </a:xfrm>
          <a:prstGeom prst="rect">
            <a:avLst/>
          </a:prstGeom>
        </p:spPr>
        <p:txBody>
          <a:bodyPr wrap="square">
            <a:spAutoFit/>
          </a:bodyPr>
          <a:lstStyle/>
          <a:p>
            <a:pPr>
              <a:lnSpc>
                <a:spcPct val="150000"/>
              </a:lnSpc>
            </a:pPr>
            <a:r>
              <a:rPr lang="fa-IR" sz="2800" dirty="0" smtClean="0"/>
              <a:t>ضریب دشواری عددی بین صفر تا 100 است. </a:t>
            </a:r>
          </a:p>
          <a:p>
            <a:pPr>
              <a:lnSpc>
                <a:spcPct val="150000"/>
              </a:lnSpc>
            </a:pPr>
            <a:r>
              <a:rPr lang="fa-IR" sz="2800" dirty="0" smtClean="0"/>
              <a:t>تفسیر </a:t>
            </a:r>
            <a:r>
              <a:rPr lang="fa-IR" sz="2800" b="1" dirty="0" smtClean="0">
                <a:solidFill>
                  <a:srgbClr val="C00000"/>
                </a:solidFill>
              </a:rPr>
              <a:t>عدد صفر نشانگر</a:t>
            </a:r>
            <a:r>
              <a:rPr lang="fa-IR" sz="2800" dirty="0" smtClean="0"/>
              <a:t>این است که </a:t>
            </a:r>
            <a:r>
              <a:rPr lang="fa-IR" sz="2800" b="1" dirty="0" smtClean="0">
                <a:solidFill>
                  <a:srgbClr val="C00000"/>
                </a:solidFill>
              </a:rPr>
              <a:t>هیچ‌کس به آن سؤال پاسخ درست نداده </a:t>
            </a:r>
            <a:r>
              <a:rPr lang="fa-IR" sz="2800" dirty="0" smtClean="0"/>
              <a:t>و </a:t>
            </a:r>
            <a:r>
              <a:rPr lang="fa-IR" sz="2800" b="1" dirty="0" smtClean="0">
                <a:solidFill>
                  <a:srgbClr val="C00000"/>
                </a:solidFill>
              </a:rPr>
              <a:t>عدد 100 </a:t>
            </a:r>
            <a:r>
              <a:rPr lang="fa-IR" sz="2800" dirty="0" smtClean="0"/>
              <a:t>نشانگر </a:t>
            </a:r>
            <a:r>
              <a:rPr lang="fa-IR" sz="2800" b="1" dirty="0" smtClean="0">
                <a:solidFill>
                  <a:srgbClr val="C00000"/>
                </a:solidFill>
              </a:rPr>
              <a:t>پاسخ صحیح کلیه داوطلبان به سؤال </a:t>
            </a:r>
            <a:r>
              <a:rPr lang="fa-IR" sz="2800" dirty="0" smtClean="0"/>
              <a:t>است. </a:t>
            </a:r>
          </a:p>
          <a:p>
            <a:pPr>
              <a:lnSpc>
                <a:spcPct val="150000"/>
              </a:lnSpc>
              <a:buFont typeface="Wingdings" pitchFamily="2" charset="2"/>
              <a:buChar char="q"/>
            </a:pPr>
            <a:r>
              <a:rPr lang="fa-IR" sz="2800" dirty="0" smtClean="0"/>
              <a:t> </a:t>
            </a:r>
            <a:r>
              <a:rPr lang="fa-IR" sz="2800" b="1" dirty="0" smtClean="0">
                <a:solidFill>
                  <a:srgbClr val="C00000"/>
                </a:solidFill>
              </a:rPr>
              <a:t>سطح مطلوب </a:t>
            </a:r>
            <a:r>
              <a:rPr lang="fa-IR" sz="2800" dirty="0" smtClean="0"/>
              <a:t>سؤالات چهار گزینه‌ای ضریب دشواری </a:t>
            </a:r>
            <a:r>
              <a:rPr lang="fa-IR" sz="2800" b="1" dirty="0" smtClean="0">
                <a:solidFill>
                  <a:srgbClr val="C00000"/>
                </a:solidFill>
              </a:rPr>
              <a:t>بین 30 و 70 درصد </a:t>
            </a:r>
            <a:r>
              <a:rPr lang="fa-IR" sz="2800" dirty="0" smtClean="0"/>
              <a:t>می باشد. </a:t>
            </a:r>
          </a:p>
          <a:p>
            <a:pPr>
              <a:lnSpc>
                <a:spcPct val="150000"/>
              </a:lnSpc>
              <a:buFont typeface="Wingdings" pitchFamily="2" charset="2"/>
              <a:buChar char="q"/>
            </a:pPr>
            <a:r>
              <a:rPr lang="fa-IR" sz="2800" dirty="0" smtClean="0"/>
              <a:t>ضریب دشواری </a:t>
            </a:r>
            <a:r>
              <a:rPr lang="fa-IR" sz="2800" b="1" dirty="0" smtClean="0">
                <a:solidFill>
                  <a:srgbClr val="C00000"/>
                </a:solidFill>
              </a:rPr>
              <a:t>صفر تا 29 درصد            </a:t>
            </a:r>
            <a:r>
              <a:rPr lang="fa-IR" sz="2800" dirty="0" smtClean="0"/>
              <a:t>سؤالاتی </a:t>
            </a:r>
            <a:r>
              <a:rPr lang="fa-IR" sz="2800" b="1" dirty="0" smtClean="0">
                <a:solidFill>
                  <a:srgbClr val="C00000"/>
                </a:solidFill>
              </a:rPr>
              <a:t>سخت و نامناسب </a:t>
            </a:r>
          </a:p>
          <a:p>
            <a:pPr>
              <a:lnSpc>
                <a:spcPct val="150000"/>
              </a:lnSpc>
              <a:buFont typeface="Wingdings" pitchFamily="2" charset="2"/>
              <a:buChar char="q"/>
            </a:pPr>
            <a:r>
              <a:rPr lang="fa-IR" sz="2800" dirty="0" smtClean="0"/>
              <a:t>و ضریب دشواری بین </a:t>
            </a:r>
            <a:r>
              <a:rPr lang="fa-IR" sz="2800" b="1" dirty="0" smtClean="0">
                <a:solidFill>
                  <a:srgbClr val="C00000"/>
                </a:solidFill>
              </a:rPr>
              <a:t>71 تا 100 درصد              آسان و نامناسب </a:t>
            </a:r>
          </a:p>
          <a:p>
            <a:pPr>
              <a:lnSpc>
                <a:spcPct val="150000"/>
              </a:lnSpc>
            </a:pPr>
            <a:r>
              <a:rPr lang="fa-IR" sz="2800" dirty="0"/>
              <a:t> </a:t>
            </a:r>
            <a:r>
              <a:rPr lang="fa-IR" sz="2800" dirty="0" smtClean="0"/>
              <a:t>                                   </a:t>
            </a:r>
            <a:endParaRPr lang="fa-IR" sz="2800" dirty="0"/>
          </a:p>
        </p:txBody>
      </p:sp>
      <p:sp>
        <p:nvSpPr>
          <p:cNvPr id="3" name="Left Arrow 2"/>
          <p:cNvSpPr/>
          <p:nvPr/>
        </p:nvSpPr>
        <p:spPr>
          <a:xfrm flipV="1">
            <a:off x="3563888" y="4432170"/>
            <a:ext cx="928694" cy="3600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4" name="Left Arrow 3"/>
          <p:cNvSpPr/>
          <p:nvPr/>
        </p:nvSpPr>
        <p:spPr>
          <a:xfrm>
            <a:off x="2635194" y="5593010"/>
            <a:ext cx="928694" cy="35627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 name="Slide Number Placeholder 4"/>
          <p:cNvSpPr>
            <a:spLocks noGrp="1"/>
          </p:cNvSpPr>
          <p:nvPr>
            <p:ph type="sldNum" sz="quarter" idx="12"/>
          </p:nvPr>
        </p:nvSpPr>
        <p:spPr/>
        <p:txBody>
          <a:bodyPr/>
          <a:lstStyle/>
          <a:p>
            <a:pPr>
              <a:defRPr/>
            </a:pPr>
            <a:fld id="{B89BADCF-000C-49E3-B71B-8115CC8DEF51}" type="slidenum">
              <a:rPr lang="fa-IR" smtClean="0"/>
              <a:pPr>
                <a:defRPr/>
              </a:pPr>
              <a:t>17</a:t>
            </a:fld>
            <a:endParaRPr lang="fa-IR"/>
          </a:p>
        </p:txBody>
      </p:sp>
      <p:sp>
        <p:nvSpPr>
          <p:cNvPr id="6" name="Footer Placeholder 5"/>
          <p:cNvSpPr>
            <a:spLocks noGrp="1"/>
          </p:cNvSpPr>
          <p:nvPr>
            <p:ph type="ftr" sz="quarter" idx="11"/>
          </p:nvPr>
        </p:nvSpPr>
        <p:spPr>
          <a:xfrm>
            <a:off x="3714744" y="6407944"/>
            <a:ext cx="3305528" cy="365125"/>
          </a:xfrm>
        </p:spPr>
        <p:txBody>
          <a:bodyPr/>
          <a:lstStyle/>
          <a:p>
            <a:pPr lvl="0">
              <a:defRPr/>
            </a:pPr>
            <a:r>
              <a:rPr lang="en-US" sz="1400" b="1" smtClean="0">
                <a:solidFill>
                  <a:prstClr val="black"/>
                </a:solidFill>
              </a:rPr>
              <a:t>Dr :Vaisi Raygani</a:t>
            </a:r>
            <a:endParaRPr lang="fa-IR" dirty="0"/>
          </a:p>
        </p:txBody>
      </p:sp>
    </p:spTree>
    <p:extLst>
      <p:ext uri="{BB962C8B-B14F-4D97-AF65-F5344CB8AC3E}">
        <p14:creationId xmlns:p14="http://schemas.microsoft.com/office/powerpoint/2010/main" val="32549529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body" sz="half" idx="4294967295"/>
          </p:nvPr>
        </p:nvSpPr>
        <p:spPr>
          <a:xfrm>
            <a:off x="1187624" y="549275"/>
            <a:ext cx="7561089" cy="5484813"/>
          </a:xfrm>
        </p:spPr>
        <p:txBody>
          <a:bodyPr/>
          <a:lstStyle/>
          <a:p>
            <a:pPr marL="365125" indent="-255588" algn="r" rtl="1" eaLnBrk="1" hangingPunct="1">
              <a:buFontTx/>
              <a:buNone/>
            </a:pPr>
            <a:r>
              <a:rPr lang="fa-IR" b="1" dirty="0" smtClean="0">
                <a:solidFill>
                  <a:srgbClr val="FF0000"/>
                </a:solidFill>
              </a:rPr>
              <a:t>بطور كلي :</a:t>
            </a:r>
            <a:r>
              <a:rPr lang="fa-IR" dirty="0" smtClean="0">
                <a:solidFill>
                  <a:srgbClr val="852F74"/>
                </a:solidFill>
              </a:rPr>
              <a:t> </a:t>
            </a:r>
          </a:p>
          <a:p>
            <a:pPr marL="365125" indent="-255588" algn="r" rtl="1" eaLnBrk="1" hangingPunct="1">
              <a:buFontTx/>
              <a:buNone/>
            </a:pPr>
            <a:r>
              <a:rPr lang="fa-IR" dirty="0" smtClean="0">
                <a:solidFill>
                  <a:srgbClr val="852F74"/>
                </a:solidFill>
              </a:rPr>
              <a:t>ضريب دشواري بين</a:t>
            </a:r>
            <a:r>
              <a:rPr lang="en-US" dirty="0" smtClean="0">
                <a:solidFill>
                  <a:srgbClr val="852F74"/>
                </a:solidFill>
              </a:rPr>
              <a:t>0.3 </a:t>
            </a:r>
            <a:r>
              <a:rPr lang="fa-IR" dirty="0" smtClean="0">
                <a:solidFill>
                  <a:srgbClr val="852F74"/>
                </a:solidFill>
              </a:rPr>
              <a:t> تا </a:t>
            </a:r>
            <a:r>
              <a:rPr lang="en-US" dirty="0" smtClean="0">
                <a:solidFill>
                  <a:srgbClr val="852F74"/>
                </a:solidFill>
              </a:rPr>
              <a:t>0.7</a:t>
            </a:r>
            <a:r>
              <a:rPr lang="fa-IR" dirty="0" smtClean="0">
                <a:solidFill>
                  <a:srgbClr val="852F74"/>
                </a:solidFill>
              </a:rPr>
              <a:t> مناسب تر است و  بيشترين اطلاعات رابه ما درشاخص تمیز مي دهد  </a:t>
            </a:r>
          </a:p>
          <a:p>
            <a:pPr marL="365125" indent="-255588" algn="ctr" rtl="1" eaLnBrk="1" hangingPunct="1">
              <a:buFontTx/>
              <a:buNone/>
            </a:pPr>
            <a:r>
              <a:rPr lang="fa-IR" sz="2200" b="1" dirty="0" smtClean="0">
                <a:solidFill>
                  <a:srgbClr val="5F5F5F"/>
                </a:solidFill>
              </a:rPr>
              <a:t>در شرایط ویژه ضریب دشواری فرق می کند</a:t>
            </a:r>
          </a:p>
          <a:p>
            <a:pPr marL="365125" indent="-255588" algn="r" rtl="1" eaLnBrk="1" hangingPunct="1">
              <a:buFontTx/>
              <a:buNone/>
            </a:pPr>
            <a:endParaRPr lang="en-US" dirty="0" smtClean="0">
              <a:solidFill>
                <a:srgbClr val="852F74"/>
              </a:solidFill>
            </a:endParaRPr>
          </a:p>
          <a:p>
            <a:pPr marL="365125" indent="-255588" algn="r" rtl="1" eaLnBrk="1" hangingPunct="1">
              <a:buFontTx/>
              <a:buNone/>
            </a:pPr>
            <a:r>
              <a:rPr lang="fa-IR" b="1" dirty="0" smtClean="0">
                <a:solidFill>
                  <a:srgbClr val="FF0000"/>
                </a:solidFill>
              </a:rPr>
              <a:t>سطح بهينه دشواري </a:t>
            </a:r>
            <a:r>
              <a:rPr lang="fa-IR" b="1" dirty="0" smtClean="0"/>
              <a:t>:</a:t>
            </a:r>
            <a:r>
              <a:rPr lang="fa-IR" dirty="0" smtClean="0"/>
              <a:t>  </a:t>
            </a:r>
          </a:p>
          <a:p>
            <a:pPr marL="365125" indent="-255588" algn="r" rtl="1" eaLnBrk="1" hangingPunct="1">
              <a:buFontTx/>
              <a:buNone/>
            </a:pPr>
            <a:r>
              <a:rPr lang="fa-IR" dirty="0" smtClean="0"/>
              <a:t>اندكي كمتر از وسط فاصله بين 1 و سطح موفقيت با حدس زدن است. </a:t>
            </a:r>
          </a:p>
          <a:p>
            <a:pPr marL="365125" indent="-255588" algn="r" rtl="1" eaLnBrk="1" hangingPunct="1">
              <a:buFontTx/>
              <a:buNone/>
            </a:pPr>
            <a:endParaRPr lang="fa-IR" dirty="0" smtClean="0"/>
          </a:p>
        </p:txBody>
      </p:sp>
      <p:graphicFrame>
        <p:nvGraphicFramePr>
          <p:cNvPr id="2050" name="Object 8"/>
          <p:cNvGraphicFramePr>
            <a:graphicFrameLocks noGrp="1" noChangeAspect="1"/>
          </p:cNvGraphicFramePr>
          <p:nvPr>
            <p:ph sz="half" idx="4294967295"/>
            <p:extLst>
              <p:ext uri="{D42A27DB-BD31-4B8C-83A1-F6EECF244321}">
                <p14:modId xmlns:p14="http://schemas.microsoft.com/office/powerpoint/2010/main" val="198576795"/>
              </p:ext>
            </p:extLst>
          </p:nvPr>
        </p:nvGraphicFramePr>
        <p:xfrm>
          <a:off x="1907704" y="4524638"/>
          <a:ext cx="2730500" cy="1073150"/>
        </p:xfrm>
        <a:graphic>
          <a:graphicData uri="http://schemas.openxmlformats.org/presentationml/2006/ole">
            <mc:AlternateContent xmlns:mc="http://schemas.openxmlformats.org/markup-compatibility/2006">
              <mc:Choice xmlns:v="urn:schemas-microsoft-com:vml" Requires="v">
                <p:oleObj spid="_x0000_s1052" name="Equation" r:id="rId3" imgW="1002960" imgH="393480" progId="Equation.3">
                  <p:embed/>
                </p:oleObj>
              </mc:Choice>
              <mc:Fallback>
                <p:oleObj name="Equation" r:id="rId3" imgW="1002960" imgH="393480" progId="Equation.3">
                  <p:embed/>
                  <p:pic>
                    <p:nvPicPr>
                      <p:cNvPr id="205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4524638"/>
                        <a:ext cx="2730500" cy="1073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Footer Placeholder 1"/>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22005380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r" eaLnBrk="1" hangingPunct="1"/>
            <a:r>
              <a:rPr lang="fa-IR" sz="4600" b="1" smtClean="0">
                <a:solidFill>
                  <a:srgbClr val="66FF33"/>
                </a:solidFill>
              </a:rPr>
              <a:t>مثال:</a:t>
            </a:r>
            <a:endParaRPr lang="en-US" sz="4600" b="1" smtClean="0">
              <a:solidFill>
                <a:srgbClr val="66FF33"/>
              </a:solidFill>
            </a:endParaRPr>
          </a:p>
        </p:txBody>
      </p:sp>
      <p:sp>
        <p:nvSpPr>
          <p:cNvPr id="28675" name="Rectangle 3"/>
          <p:cNvSpPr>
            <a:spLocks noGrp="1" noChangeArrowheads="1"/>
          </p:cNvSpPr>
          <p:nvPr>
            <p:ph type="body" idx="1"/>
          </p:nvPr>
        </p:nvSpPr>
        <p:spPr>
          <a:xfrm>
            <a:off x="1187624" y="1600200"/>
            <a:ext cx="7746064" cy="4530725"/>
          </a:xfrm>
        </p:spPr>
        <p:txBody>
          <a:bodyPr/>
          <a:lstStyle/>
          <a:p>
            <a:pPr eaLnBrk="1" hangingPunct="1"/>
            <a:r>
              <a:rPr lang="fa-IR" sz="2600" b="1" dirty="0" smtClean="0"/>
              <a:t>براي يك سؤال 4 گزينه اي              0/625 =  </a:t>
            </a:r>
            <a:r>
              <a:rPr lang="fa-IR" sz="2600" b="1" u="sng" dirty="0" smtClean="0"/>
              <a:t>0/25+1</a:t>
            </a:r>
            <a:endParaRPr lang="fa-IR" sz="2600" b="1" dirty="0" smtClean="0"/>
          </a:p>
          <a:p>
            <a:pPr eaLnBrk="1" hangingPunct="1">
              <a:buFont typeface="Wingdings" pitchFamily="2" charset="2"/>
              <a:buNone/>
            </a:pPr>
            <a:r>
              <a:rPr lang="fa-IR" sz="2600" b="1" dirty="0" smtClean="0"/>
              <a:t>	   	       2</a:t>
            </a:r>
          </a:p>
          <a:p>
            <a:pPr eaLnBrk="1" hangingPunct="1">
              <a:buFont typeface="Wingdings" pitchFamily="2" charset="2"/>
              <a:buNone/>
            </a:pPr>
            <a:endParaRPr lang="fa-IR" sz="2600" b="1" dirty="0" smtClean="0"/>
          </a:p>
          <a:p>
            <a:pPr eaLnBrk="1" hangingPunct="1"/>
            <a:r>
              <a:rPr lang="fa-IR" sz="2600" b="1" dirty="0" smtClean="0"/>
              <a:t>يك سؤال صحيح غلط                        0/75= </a:t>
            </a:r>
            <a:r>
              <a:rPr lang="fa-IR" sz="2600" b="1" u="sng" dirty="0" smtClean="0"/>
              <a:t>0/5+1</a:t>
            </a:r>
            <a:endParaRPr lang="fa-IR" sz="2600" b="1" dirty="0" smtClean="0"/>
          </a:p>
          <a:p>
            <a:pPr eaLnBrk="1" hangingPunct="1">
              <a:buFont typeface="Wingdings" pitchFamily="2" charset="2"/>
              <a:buNone/>
            </a:pPr>
            <a:r>
              <a:rPr lang="fa-IR" sz="2600" b="1" dirty="0" smtClean="0"/>
              <a:t>		                                                        2 	</a:t>
            </a:r>
          </a:p>
          <a:p>
            <a:pPr eaLnBrk="1" hangingPunct="1">
              <a:buFont typeface="Wingdings" pitchFamily="2" charset="2"/>
              <a:buNone/>
            </a:pPr>
            <a:endParaRPr lang="fa-IR" sz="2600" b="1" dirty="0" smtClean="0"/>
          </a:p>
          <a:p>
            <a:pPr eaLnBrk="1" hangingPunct="1"/>
            <a:r>
              <a:rPr lang="fa-IR" sz="2600" b="1" dirty="0" smtClean="0"/>
              <a:t>براي يك سؤال كوته پاسخ                   0/5= </a:t>
            </a:r>
            <a:r>
              <a:rPr lang="fa-IR" sz="2600" b="1" u="sng" dirty="0" smtClean="0"/>
              <a:t>0/0+1</a:t>
            </a:r>
            <a:endParaRPr lang="fa-IR" sz="2600" b="1" dirty="0" smtClean="0"/>
          </a:p>
          <a:p>
            <a:pPr eaLnBrk="1" hangingPunct="1">
              <a:buFont typeface="Wingdings" pitchFamily="2" charset="2"/>
              <a:buNone/>
            </a:pPr>
            <a:r>
              <a:rPr lang="fa-IR" sz="2600" b="1" dirty="0" smtClean="0"/>
              <a:t>		                                                      2 </a:t>
            </a:r>
            <a:endParaRPr lang="en-US" sz="2600" b="1" dirty="0" smtClean="0"/>
          </a:p>
        </p:txBody>
      </p:sp>
      <p:sp>
        <p:nvSpPr>
          <p:cNvPr id="2" name="Footer Placeholder 1"/>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9271407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721519" y="1549684"/>
            <a:ext cx="7772400" cy="1796780"/>
          </a:xfrm>
        </p:spPr>
        <p:txBody>
          <a:bodyPr>
            <a:noAutofit/>
          </a:bodyPr>
          <a:lstStyle/>
          <a:p>
            <a:pPr algn="ctr"/>
            <a:r>
              <a:rPr lang="fa-IR" sz="3600" dirty="0" smtClean="0">
                <a:solidFill>
                  <a:srgbClr val="C00000"/>
                </a:solidFill>
                <a:effectLst>
                  <a:outerShdw blurRad="38100" dist="38100" dir="2700000" algn="tl">
                    <a:srgbClr val="000000">
                      <a:alpha val="43137"/>
                    </a:srgbClr>
                  </a:outerShdw>
                </a:effectLst>
                <a:latin typeface="IranNastaliq" pitchFamily="18" charset="0"/>
                <a:ea typeface="2  Homa"/>
                <a:cs typeface="IranNastaliq" pitchFamily="18" charset="0"/>
              </a:rPr>
              <a:t/>
            </a:r>
            <a:br>
              <a:rPr lang="fa-IR" sz="3600" dirty="0" smtClean="0">
                <a:solidFill>
                  <a:srgbClr val="C00000"/>
                </a:solidFill>
                <a:effectLst>
                  <a:outerShdw blurRad="38100" dist="38100" dir="2700000" algn="tl">
                    <a:srgbClr val="000000">
                      <a:alpha val="43137"/>
                    </a:srgbClr>
                  </a:outerShdw>
                </a:effectLst>
                <a:latin typeface="IranNastaliq" pitchFamily="18" charset="0"/>
                <a:ea typeface="2  Homa"/>
                <a:cs typeface="IranNastaliq" pitchFamily="18" charset="0"/>
              </a:rPr>
            </a:br>
            <a:r>
              <a:rPr lang="fa-IR" sz="3600" dirty="0">
                <a:solidFill>
                  <a:srgbClr val="C00000"/>
                </a:solidFill>
                <a:effectLst>
                  <a:outerShdw blurRad="38100" dist="38100" dir="2700000" algn="tl">
                    <a:srgbClr val="000000">
                      <a:alpha val="43137"/>
                    </a:srgbClr>
                  </a:outerShdw>
                </a:effectLst>
                <a:latin typeface="IranNastaliq" pitchFamily="18" charset="0"/>
                <a:ea typeface="2  Homa"/>
                <a:cs typeface="IranNastaliq" pitchFamily="18" charset="0"/>
              </a:rPr>
              <a:t/>
            </a:r>
            <a:br>
              <a:rPr lang="fa-IR" sz="3600" dirty="0">
                <a:solidFill>
                  <a:srgbClr val="C00000"/>
                </a:solidFill>
                <a:effectLst>
                  <a:outerShdw blurRad="38100" dist="38100" dir="2700000" algn="tl">
                    <a:srgbClr val="000000">
                      <a:alpha val="43137"/>
                    </a:srgbClr>
                  </a:outerShdw>
                </a:effectLst>
                <a:latin typeface="IranNastaliq" pitchFamily="18" charset="0"/>
                <a:ea typeface="2  Homa"/>
                <a:cs typeface="IranNastaliq" pitchFamily="18" charset="0"/>
              </a:rPr>
            </a:br>
            <a:r>
              <a:rPr lang="fa-IR" sz="3600" dirty="0" smtClean="0">
                <a:solidFill>
                  <a:srgbClr val="C00000"/>
                </a:solidFill>
                <a:effectLst>
                  <a:outerShdw blurRad="38100" dist="38100" dir="2700000" algn="tl">
                    <a:srgbClr val="000000">
                      <a:alpha val="43137"/>
                    </a:srgbClr>
                  </a:outerShdw>
                </a:effectLst>
                <a:latin typeface="IranNastaliq" pitchFamily="18" charset="0"/>
                <a:ea typeface="2  Homa"/>
                <a:cs typeface="IranNastaliq" pitchFamily="18" charset="0"/>
              </a:rPr>
              <a:t/>
            </a:r>
            <a:br>
              <a:rPr lang="fa-IR" sz="3600" dirty="0" smtClean="0">
                <a:solidFill>
                  <a:srgbClr val="C00000"/>
                </a:solidFill>
                <a:effectLst>
                  <a:outerShdw blurRad="38100" dist="38100" dir="2700000" algn="tl">
                    <a:srgbClr val="000000">
                      <a:alpha val="43137"/>
                    </a:srgbClr>
                  </a:outerShdw>
                </a:effectLst>
                <a:latin typeface="IranNastaliq" pitchFamily="18" charset="0"/>
                <a:ea typeface="2  Homa"/>
                <a:cs typeface="IranNastaliq" pitchFamily="18" charset="0"/>
              </a:rPr>
            </a:br>
            <a:r>
              <a:rPr lang="fa-IR" sz="3600" dirty="0" smtClean="0">
                <a:solidFill>
                  <a:srgbClr val="C00000"/>
                </a:solidFill>
                <a:effectLst>
                  <a:outerShdw blurRad="38100" dist="38100" dir="2700000" algn="tl">
                    <a:srgbClr val="000000">
                      <a:alpha val="43137"/>
                    </a:srgbClr>
                  </a:outerShdw>
                </a:effectLst>
                <a:latin typeface="IranNastaliq" pitchFamily="18" charset="0"/>
                <a:ea typeface="2  Homa"/>
                <a:cs typeface="IranNastaliq" pitchFamily="18" charset="0"/>
              </a:rPr>
              <a:t/>
            </a:r>
            <a:br>
              <a:rPr lang="fa-IR" sz="3600" dirty="0" smtClean="0">
                <a:solidFill>
                  <a:srgbClr val="C00000"/>
                </a:solidFill>
                <a:effectLst>
                  <a:outerShdw blurRad="38100" dist="38100" dir="2700000" algn="tl">
                    <a:srgbClr val="000000">
                      <a:alpha val="43137"/>
                    </a:srgbClr>
                  </a:outerShdw>
                </a:effectLst>
                <a:latin typeface="IranNastaliq" pitchFamily="18" charset="0"/>
                <a:ea typeface="2  Homa"/>
                <a:cs typeface="IranNastaliq" pitchFamily="18" charset="0"/>
              </a:rPr>
            </a:br>
            <a:r>
              <a:rPr lang="fa-IR" sz="3600" dirty="0" smtClean="0">
                <a:solidFill>
                  <a:srgbClr val="C00000"/>
                </a:solidFill>
                <a:effectLst>
                  <a:outerShdw blurRad="38100" dist="38100" dir="2700000" algn="tl">
                    <a:srgbClr val="000000">
                      <a:alpha val="43137"/>
                    </a:srgbClr>
                  </a:outerShdw>
                </a:effectLst>
                <a:latin typeface="IranNastaliq" pitchFamily="18" charset="0"/>
                <a:ea typeface="2  Homa"/>
                <a:cs typeface="B Titr" pitchFamily="2" charset="-78"/>
              </a:rPr>
              <a:t>طراحی  و آنالیز آزمون</a:t>
            </a:r>
            <a:r>
              <a:rPr lang="fa-IR" sz="3600" dirty="0">
                <a:solidFill>
                  <a:srgbClr val="C00000"/>
                </a:solidFill>
                <a:effectLst>
                  <a:outerShdw blurRad="38100" dist="38100" dir="2700000" algn="tl">
                    <a:srgbClr val="000000">
                      <a:alpha val="43137"/>
                    </a:srgbClr>
                  </a:outerShdw>
                </a:effectLst>
                <a:latin typeface="IranNastaliq" pitchFamily="18" charset="0"/>
                <a:ea typeface="2  Homa"/>
                <a:cs typeface="IranNastaliq" pitchFamily="18" charset="0"/>
              </a:rPr>
              <a:t/>
            </a:r>
            <a:br>
              <a:rPr lang="fa-IR" sz="3600" dirty="0">
                <a:solidFill>
                  <a:srgbClr val="C00000"/>
                </a:solidFill>
                <a:effectLst>
                  <a:outerShdw blurRad="38100" dist="38100" dir="2700000" algn="tl">
                    <a:srgbClr val="000000">
                      <a:alpha val="43137"/>
                    </a:srgbClr>
                  </a:outerShdw>
                </a:effectLst>
                <a:latin typeface="IranNastaliq" pitchFamily="18" charset="0"/>
                <a:ea typeface="2  Homa"/>
                <a:cs typeface="IranNastaliq" pitchFamily="18" charset="0"/>
              </a:rPr>
            </a:br>
            <a:r>
              <a:rPr lang="fa-IR" sz="3600" dirty="0">
                <a:solidFill>
                  <a:srgbClr val="C00000"/>
                </a:solidFill>
                <a:effectLst>
                  <a:outerShdw blurRad="38100" dist="38100" dir="2700000" algn="tl">
                    <a:srgbClr val="000000">
                      <a:alpha val="43137"/>
                    </a:srgbClr>
                  </a:outerShdw>
                </a:effectLst>
                <a:latin typeface="IranNastaliq" pitchFamily="18" charset="0"/>
                <a:ea typeface="2  Homa"/>
                <a:cs typeface="IranNastaliq" pitchFamily="18" charset="0"/>
              </a:rPr>
              <a:t> </a:t>
            </a:r>
            <a:r>
              <a:rPr lang="en-US" sz="3600" b="1" dirty="0" smtClean="0">
                <a:latin typeface="IranNastaliq" pitchFamily="18" charset="0"/>
                <a:ea typeface="2  Homa"/>
                <a:cs typeface="IranNastaliq" pitchFamily="18" charset="0"/>
              </a:rPr>
              <a:t/>
            </a:r>
            <a:br>
              <a:rPr lang="en-US" sz="3600" b="1" dirty="0" smtClean="0">
                <a:latin typeface="IranNastaliq" pitchFamily="18" charset="0"/>
                <a:ea typeface="2  Homa"/>
                <a:cs typeface="IranNastaliq" pitchFamily="18" charset="0"/>
              </a:rPr>
            </a:br>
            <a:endParaRPr lang="en-US" sz="3600" b="1" dirty="0" smtClean="0">
              <a:latin typeface="IranNastaliq" pitchFamily="18" charset="0"/>
              <a:ea typeface="2  Homa"/>
              <a:cs typeface="IranNastaliq" pitchFamily="18" charset="0"/>
            </a:endParaRPr>
          </a:p>
        </p:txBody>
      </p:sp>
      <p:sp>
        <p:nvSpPr>
          <p:cNvPr id="6147" name="Subtitle 2"/>
          <p:cNvSpPr>
            <a:spLocks noGrp="1"/>
          </p:cNvSpPr>
          <p:nvPr>
            <p:ph type="subTitle" idx="1"/>
          </p:nvPr>
        </p:nvSpPr>
        <p:spPr>
          <a:xfrm>
            <a:off x="1948272" y="2559772"/>
            <a:ext cx="6192688" cy="2001391"/>
          </a:xfrm>
        </p:spPr>
        <p:txBody>
          <a:bodyPr>
            <a:normAutofit/>
          </a:bodyPr>
          <a:lstStyle/>
          <a:p>
            <a:pPr algn="ctr" eaLnBrk="1" hangingPunct="1">
              <a:lnSpc>
                <a:spcPct val="200000"/>
              </a:lnSpc>
            </a:pPr>
            <a:r>
              <a:rPr lang="fa-IR" sz="3200" b="1" dirty="0" smtClean="0">
                <a:solidFill>
                  <a:schemeClr val="tx1"/>
                </a:solidFill>
                <a:latin typeface="IranNastaliq"/>
                <a:cs typeface="B Titr" pitchFamily="2" charset="-78"/>
              </a:rPr>
              <a:t>مدرس: </a:t>
            </a:r>
            <a:r>
              <a:rPr lang="fa-IR" sz="2800" b="1" dirty="0" smtClean="0">
                <a:solidFill>
                  <a:schemeClr val="tx1"/>
                </a:solidFill>
                <a:latin typeface="IranNastaliq"/>
                <a:cs typeface="B Titr" pitchFamily="2" charset="-78"/>
              </a:rPr>
              <a:t>دکتر علی اکبر ویسی </a:t>
            </a:r>
            <a:r>
              <a:rPr lang="fa-IR" sz="2800" b="1" dirty="0" smtClean="0">
                <a:solidFill>
                  <a:schemeClr val="tx1"/>
                </a:solidFill>
                <a:latin typeface="IranNastaliq"/>
                <a:cs typeface="B Titr" pitchFamily="2" charset="-78"/>
              </a:rPr>
              <a:t>رایگانی</a:t>
            </a:r>
            <a:endParaRPr lang="en-US" sz="2800" b="1" dirty="0" smtClean="0">
              <a:solidFill>
                <a:schemeClr val="tx1"/>
              </a:solidFill>
              <a:latin typeface="IranNastaliq"/>
              <a:cs typeface="B Titr" pitchFamily="2" charset="-78"/>
            </a:endParaRPr>
          </a:p>
          <a:p>
            <a:pPr algn="ctr" eaLnBrk="1" hangingPunct="1">
              <a:lnSpc>
                <a:spcPct val="200000"/>
              </a:lnSpc>
            </a:pPr>
            <a:r>
              <a:rPr lang="fa-IR" sz="2800" b="1" dirty="0" smtClean="0">
                <a:solidFill>
                  <a:schemeClr val="tx1"/>
                </a:solidFill>
                <a:latin typeface="IranNastaliq"/>
                <a:cs typeface="B Titr" pitchFamily="2" charset="-78"/>
              </a:rPr>
              <a:t> </a:t>
            </a:r>
            <a:r>
              <a:rPr lang="fa-IR" sz="2800" b="1" dirty="0" smtClean="0">
                <a:solidFill>
                  <a:schemeClr val="tx1"/>
                </a:solidFill>
                <a:latin typeface="IranNastaliq"/>
                <a:cs typeface="B Titr" pitchFamily="2" charset="-78"/>
              </a:rPr>
              <a:t>عضو هیات علمی دانشگاه علوم پزشکی کرمانشاه</a:t>
            </a:r>
            <a:endParaRPr lang="en-US" sz="2800" b="1" dirty="0" smtClean="0">
              <a:solidFill>
                <a:schemeClr val="tx1"/>
              </a:solidFill>
              <a:latin typeface="IranNastaliq"/>
              <a:cs typeface="B Titr" pitchFamily="2" charset="-78"/>
            </a:endParaRPr>
          </a:p>
        </p:txBody>
      </p:sp>
      <p:sp>
        <p:nvSpPr>
          <p:cNvPr id="8" name="Oval 7"/>
          <p:cNvSpPr/>
          <p:nvPr/>
        </p:nvSpPr>
        <p:spPr>
          <a:xfrm>
            <a:off x="3429000" y="285750"/>
            <a:ext cx="3231232" cy="1071563"/>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1" anchor="ctr"/>
          <a:lstStyle/>
          <a:p>
            <a:pPr algn="ctr" fontAlgn="auto">
              <a:spcBef>
                <a:spcPts val="0"/>
              </a:spcBef>
              <a:spcAft>
                <a:spcPts val="0"/>
              </a:spcAft>
              <a:defRPr/>
            </a:pPr>
            <a:r>
              <a:rPr lang="fa-IR" sz="4400" dirty="0">
                <a:latin typeface="IranNastaliq" pitchFamily="18" charset="0"/>
                <a:cs typeface="IranNastaliq" pitchFamily="18" charset="0"/>
              </a:rPr>
              <a:t>بسمه تعالی</a:t>
            </a:r>
          </a:p>
        </p:txBody>
      </p:sp>
      <p:sp>
        <p:nvSpPr>
          <p:cNvPr id="5" name="Slide Number Placeholder 4"/>
          <p:cNvSpPr>
            <a:spLocks noGrp="1"/>
          </p:cNvSpPr>
          <p:nvPr>
            <p:ph type="sldNum" sz="quarter" idx="12"/>
          </p:nvPr>
        </p:nvSpPr>
        <p:spPr/>
        <p:txBody>
          <a:bodyPr/>
          <a:lstStyle/>
          <a:p>
            <a:pPr>
              <a:defRPr/>
            </a:pPr>
            <a:fld id="{FC6F46B2-717D-4348-97AC-BD9B552D7893}" type="slidenum">
              <a:rPr lang="fa-IR" smtClean="0"/>
              <a:pPr>
                <a:defRPr/>
              </a:pPr>
              <a:t>2</a:t>
            </a:fld>
            <a:endParaRPr lang="fa-IR"/>
          </a:p>
        </p:txBody>
      </p:sp>
      <p:sp>
        <p:nvSpPr>
          <p:cNvPr id="6" name="Footer Placeholder 5"/>
          <p:cNvSpPr>
            <a:spLocks noGrp="1"/>
          </p:cNvSpPr>
          <p:nvPr>
            <p:ph type="ftr" sz="quarter" idx="11"/>
          </p:nvPr>
        </p:nvSpPr>
        <p:spPr>
          <a:xfrm>
            <a:off x="2555776" y="6165304"/>
            <a:ext cx="4536504" cy="674365"/>
          </a:xfrm>
        </p:spPr>
        <p:txBody>
          <a:bodyPr/>
          <a:lstStyle/>
          <a:p>
            <a:pPr>
              <a:defRPr/>
            </a:pPr>
            <a:r>
              <a:rPr lang="en-US" sz="1400" b="1" smtClean="0">
                <a:solidFill>
                  <a:schemeClr val="tx1"/>
                </a:solidFill>
              </a:rPr>
              <a:t>Dr :Vaisi Raygani</a:t>
            </a:r>
            <a:endParaRPr lang="fa-IR" sz="1400" b="1" dirty="0">
              <a:solidFill>
                <a:schemeClr val="tx1"/>
              </a:solidFill>
            </a:endParaRPr>
          </a:p>
        </p:txBody>
      </p:sp>
      <p:pic>
        <p:nvPicPr>
          <p:cNvPr id="7" name="Picture 3" descr="C:\Program Files (x86)\Microsoft Office\MEDIA\CAGCAT10\j0301252.wmf"/>
          <p:cNvPicPr>
            <a:picLocks noChangeAspect="1" noChangeArrowheads="1"/>
          </p:cNvPicPr>
          <p:nvPr/>
        </p:nvPicPr>
        <p:blipFill>
          <a:blip r:embed="rId2"/>
          <a:srcRect/>
          <a:stretch>
            <a:fillRect/>
          </a:stretch>
        </p:blipFill>
        <p:spPr bwMode="auto">
          <a:xfrm>
            <a:off x="1589770" y="4561163"/>
            <a:ext cx="2269034" cy="1941323"/>
          </a:xfrm>
          <a:prstGeom prst="rect">
            <a:avLst/>
          </a:prstGeom>
          <a:noFill/>
        </p:spPr>
      </p:pic>
    </p:spTree>
    <p:extLst>
      <p:ext uri="{BB962C8B-B14F-4D97-AF65-F5344CB8AC3E}">
        <p14:creationId xmlns:p14="http://schemas.microsoft.com/office/powerpoint/2010/main" val="11149816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1043608" y="1484784"/>
            <a:ext cx="7776864" cy="4536504"/>
          </a:xfrm>
        </p:spPr>
        <p:txBody>
          <a:bodyPr>
            <a:normAutofit fontScale="92500"/>
          </a:bodyPr>
          <a:lstStyle/>
          <a:p>
            <a:pPr marL="0" indent="0" algn="r" rtl="1" eaLnBrk="1" hangingPunct="1">
              <a:buClr>
                <a:srgbClr val="FF3300"/>
              </a:buClr>
              <a:buFontTx/>
              <a:buNone/>
            </a:pPr>
            <a:r>
              <a:rPr lang="fa-IR" sz="5400" dirty="0" smtClean="0">
                <a:latin typeface="Arial" pitchFamily="34" charset="0"/>
                <a:cs typeface="B Titr" panose="00000700000000000000" pitchFamily="2" charset="-78"/>
              </a:rPr>
              <a:t>تعریف</a:t>
            </a:r>
          </a:p>
          <a:p>
            <a:pPr marL="0" indent="0" algn="r" rtl="1">
              <a:lnSpc>
                <a:spcPct val="150000"/>
              </a:lnSpc>
              <a:buClr>
                <a:srgbClr val="66CCFF"/>
              </a:buClr>
              <a:buNone/>
            </a:pPr>
            <a:r>
              <a:rPr lang="fa-IR" sz="3600" b="1" dirty="0" smtClean="0">
                <a:solidFill>
                  <a:srgbClr val="C00000"/>
                </a:solidFill>
                <a:latin typeface="Arial" pitchFamily="34" charset="0"/>
                <a:cs typeface="B Titr" panose="00000700000000000000" pitchFamily="2" charset="-78"/>
              </a:rPr>
              <a:t>ضریب تمیز : </a:t>
            </a:r>
            <a:r>
              <a:rPr lang="fa-IR" sz="3600" b="1" dirty="0" smtClean="0">
                <a:solidFill>
                  <a:srgbClr val="000000"/>
                </a:solidFill>
                <a:latin typeface="Arial" pitchFamily="34" charset="0"/>
                <a:cs typeface="B Titr" panose="00000700000000000000" pitchFamily="2" charset="-78"/>
              </a:rPr>
              <a:t>قدرت سئوال را در</a:t>
            </a:r>
            <a:r>
              <a:rPr lang="fa-IR" sz="3600" b="1" dirty="0" smtClean="0">
                <a:solidFill>
                  <a:srgbClr val="C00000"/>
                </a:solidFill>
                <a:latin typeface="Arial" pitchFamily="34" charset="0"/>
                <a:cs typeface="B Titr" panose="00000700000000000000" pitchFamily="2" charset="-78"/>
              </a:rPr>
              <a:t>تشخیص بین گروه قوی وگروه ضعیف</a:t>
            </a:r>
            <a:r>
              <a:rPr lang="fa-IR" sz="3600" b="1" dirty="0" smtClean="0">
                <a:solidFill>
                  <a:srgbClr val="000000"/>
                </a:solidFill>
                <a:latin typeface="Arial" pitchFamily="34" charset="0"/>
                <a:cs typeface="B Titr" panose="00000700000000000000" pitchFamily="2" charset="-78"/>
              </a:rPr>
              <a:t> آزمون شوندگان مشخص می کند یعنی معلوم می نماید که سئوال تاچه اندازه </a:t>
            </a:r>
          </a:p>
          <a:p>
            <a:pPr marL="0" indent="0" algn="r" rtl="1">
              <a:lnSpc>
                <a:spcPct val="150000"/>
              </a:lnSpc>
              <a:buClr>
                <a:srgbClr val="66CCFF"/>
              </a:buClr>
              <a:buNone/>
            </a:pPr>
            <a:r>
              <a:rPr lang="fa-IR" sz="3600" b="1" dirty="0" smtClean="0">
                <a:solidFill>
                  <a:srgbClr val="000000"/>
                </a:solidFill>
                <a:latin typeface="Arial" pitchFamily="34" charset="0"/>
                <a:cs typeface="B Titr" panose="00000700000000000000" pitchFamily="2" charset="-78"/>
              </a:rPr>
              <a:t>می تواند </a:t>
            </a:r>
            <a:r>
              <a:rPr lang="fa-IR" sz="3600" b="1" dirty="0" smtClean="0">
                <a:solidFill>
                  <a:srgbClr val="0070C0"/>
                </a:solidFill>
                <a:latin typeface="Arial" pitchFamily="34" charset="0"/>
                <a:cs typeface="B Titr" panose="00000700000000000000" pitchFamily="2" charset="-78"/>
              </a:rPr>
              <a:t>گروه قوی را ازگروه ضعیف </a:t>
            </a:r>
            <a:r>
              <a:rPr lang="fa-IR" sz="3600" b="1" dirty="0" smtClean="0">
                <a:solidFill>
                  <a:srgbClr val="000000"/>
                </a:solidFill>
                <a:latin typeface="Arial" pitchFamily="34" charset="0"/>
                <a:cs typeface="B Titr" panose="00000700000000000000" pitchFamily="2" charset="-78"/>
              </a:rPr>
              <a:t>تشخیص </a:t>
            </a:r>
            <a:r>
              <a:rPr lang="fa-IR" sz="3600" b="1" dirty="0">
                <a:solidFill>
                  <a:srgbClr val="000000"/>
                </a:solidFill>
                <a:latin typeface="Arial" pitchFamily="34" charset="0"/>
                <a:cs typeface="B Titr" panose="00000700000000000000" pitchFamily="2" charset="-78"/>
              </a:rPr>
              <a:t>دهد. </a:t>
            </a:r>
            <a:endParaRPr lang="fa-IR" sz="3600" b="1" dirty="0" smtClean="0">
              <a:solidFill>
                <a:srgbClr val="000000"/>
              </a:solidFill>
              <a:latin typeface="Arial" pitchFamily="34" charset="0"/>
              <a:cs typeface="B Titr" panose="00000700000000000000" pitchFamily="2" charset="-78"/>
            </a:endParaRPr>
          </a:p>
        </p:txBody>
      </p:sp>
      <p:sp>
        <p:nvSpPr>
          <p:cNvPr id="149506" name="Rectangle 2"/>
          <p:cNvSpPr>
            <a:spLocks noGrp="1" noChangeArrowheads="1"/>
          </p:cNvSpPr>
          <p:nvPr>
            <p:ph type="title"/>
          </p:nvPr>
        </p:nvSpPr>
        <p:spPr>
          <a:xfrm>
            <a:off x="468313" y="406400"/>
            <a:ext cx="8243887" cy="1314450"/>
          </a:xfrm>
        </p:spPr>
        <p:txBody>
          <a:bodyPr rtlCol="0">
            <a:normAutofit fontScale="90000"/>
          </a:bodyPr>
          <a:lstStyle/>
          <a:p>
            <a:pPr algn="ctr">
              <a:defRPr/>
            </a:pPr>
            <a:r>
              <a:rPr lang="fa-IR" sz="4000" b="1" dirty="0" smtClean="0">
                <a:solidFill>
                  <a:srgbClr val="C00000"/>
                </a:solidFill>
                <a:cs typeface="2  Homa" pitchFamily="2" charset="-78"/>
              </a:rPr>
              <a:t/>
            </a:r>
            <a:br>
              <a:rPr lang="fa-IR" sz="4000" b="1" dirty="0" smtClean="0">
                <a:solidFill>
                  <a:srgbClr val="C00000"/>
                </a:solidFill>
                <a:cs typeface="2  Homa" pitchFamily="2" charset="-78"/>
              </a:rPr>
            </a:br>
            <a:r>
              <a:rPr lang="fa-IR" sz="4000" dirty="0" smtClean="0">
                <a:solidFill>
                  <a:srgbClr val="C00000"/>
                </a:solidFill>
                <a:cs typeface="2  Homa" pitchFamily="2" charset="-78"/>
              </a:rPr>
              <a:t> </a:t>
            </a:r>
            <a:r>
              <a:rPr lang="fa-IR" sz="4000" dirty="0" smtClean="0">
                <a:solidFill>
                  <a:srgbClr val="C00000"/>
                </a:solidFill>
                <a:cs typeface="+mn-cs"/>
              </a:rPr>
              <a:t>ضريب تميز </a:t>
            </a:r>
            <a:r>
              <a:rPr lang="fa-IR" sz="4000" b="1" dirty="0" smtClean="0">
                <a:solidFill>
                  <a:srgbClr val="C00000"/>
                </a:solidFill>
                <a:cs typeface="2  Homa" pitchFamily="2" charset="-78"/>
              </a:rPr>
              <a:t/>
            </a:r>
            <a:br>
              <a:rPr lang="fa-IR" sz="4000" b="1" dirty="0" smtClean="0">
                <a:solidFill>
                  <a:srgbClr val="C00000"/>
                </a:solidFill>
                <a:cs typeface="2  Homa" pitchFamily="2" charset="-78"/>
              </a:rPr>
            </a:br>
            <a:r>
              <a:rPr lang="en-US" sz="4000" b="1" dirty="0" smtClean="0">
                <a:solidFill>
                  <a:srgbClr val="C00000"/>
                </a:solidFill>
                <a:cs typeface="2  Homa" pitchFamily="2" charset="-78"/>
              </a:rPr>
              <a:t>Discrimination Index</a:t>
            </a:r>
            <a:r>
              <a:rPr lang="fa-IR" sz="4000" b="1" dirty="0" smtClean="0">
                <a:solidFill>
                  <a:srgbClr val="C00000"/>
                </a:solidFill>
                <a:cs typeface="2  Homa" pitchFamily="2" charset="-78"/>
              </a:rPr>
              <a:t/>
            </a:r>
            <a:br>
              <a:rPr lang="fa-IR" sz="4000" b="1" dirty="0" smtClean="0">
                <a:solidFill>
                  <a:srgbClr val="C00000"/>
                </a:solidFill>
                <a:cs typeface="2  Homa" pitchFamily="2" charset="-78"/>
              </a:rPr>
            </a:br>
            <a:endParaRPr lang="en-US" sz="5300" b="1" dirty="0" smtClean="0">
              <a:solidFill>
                <a:srgbClr val="C00000"/>
              </a:solidFill>
              <a:cs typeface="2  Homa" pitchFamily="2" charset="-78"/>
            </a:endParaRPr>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20</a:t>
            </a:fld>
            <a:endParaRPr lang="fa-IR"/>
          </a:p>
        </p:txBody>
      </p:sp>
      <p:sp>
        <p:nvSpPr>
          <p:cNvPr id="5" name="Footer Placeholder 4"/>
          <p:cNvSpPr>
            <a:spLocks noGrp="1"/>
          </p:cNvSpPr>
          <p:nvPr>
            <p:ph type="ftr" sz="quarter" idx="11"/>
          </p:nvPr>
        </p:nvSpPr>
        <p:spPr>
          <a:xfrm>
            <a:off x="3491880" y="6309320"/>
            <a:ext cx="3765303" cy="365125"/>
          </a:xfrm>
        </p:spPr>
        <p:txBody>
          <a:bodyPr/>
          <a:lstStyle/>
          <a:p>
            <a:pPr lvl="0">
              <a:defRPr/>
            </a:pPr>
            <a:r>
              <a:rPr lang="en-US" sz="1400" b="1" smtClean="0">
                <a:solidFill>
                  <a:prstClr val="black"/>
                </a:solidFill>
              </a:rPr>
              <a:t>Dr :Vaisi Raygani</a:t>
            </a:r>
            <a:endParaRPr lang="fa-IR" dirty="0"/>
          </a:p>
        </p:txBody>
      </p:sp>
    </p:spTree>
    <p:extLst>
      <p:ext uri="{BB962C8B-B14F-4D97-AF65-F5344CB8AC3E}">
        <p14:creationId xmlns:p14="http://schemas.microsoft.com/office/powerpoint/2010/main" val="4129368817"/>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1043608" y="1484784"/>
            <a:ext cx="7776864" cy="4536504"/>
          </a:xfrm>
        </p:spPr>
        <p:txBody>
          <a:bodyPr>
            <a:normAutofit/>
          </a:bodyPr>
          <a:lstStyle/>
          <a:p>
            <a:pPr marL="0" indent="0" algn="r" rtl="1">
              <a:lnSpc>
                <a:spcPct val="150000"/>
              </a:lnSpc>
              <a:buClr>
                <a:srgbClr val="66CCFF"/>
              </a:buClr>
              <a:buNone/>
            </a:pPr>
            <a:r>
              <a:rPr lang="fa-IR" sz="3600" b="1" dirty="0" smtClean="0">
                <a:solidFill>
                  <a:srgbClr val="C00000"/>
                </a:solidFill>
                <a:latin typeface="Arial" pitchFamily="34" charset="0"/>
                <a:cs typeface="B Titr" panose="00000700000000000000" pitchFamily="2" charset="-78"/>
              </a:rPr>
              <a:t>ضریب تمیز : </a:t>
            </a:r>
            <a:r>
              <a:rPr lang="fa-IR" sz="3600" b="1" dirty="0" smtClean="0">
                <a:solidFill>
                  <a:srgbClr val="000000"/>
                </a:solidFill>
                <a:latin typeface="Arial" pitchFamily="34" charset="0"/>
                <a:cs typeface="B Titr" panose="00000700000000000000" pitchFamily="2" charset="-78"/>
              </a:rPr>
              <a:t> یکی از مفاهیم مهم درقضاوت در مورد کیفیت آزمون هاست وبه عنوان عامل ارتباط بین سطح دشواری یک سوال و توانایی آزمون شوندگان بیان شده است</a:t>
            </a:r>
          </a:p>
        </p:txBody>
      </p:sp>
      <p:sp>
        <p:nvSpPr>
          <p:cNvPr id="149506" name="Rectangle 2"/>
          <p:cNvSpPr>
            <a:spLocks noGrp="1" noChangeArrowheads="1"/>
          </p:cNvSpPr>
          <p:nvPr>
            <p:ph type="title"/>
          </p:nvPr>
        </p:nvSpPr>
        <p:spPr>
          <a:xfrm>
            <a:off x="370505" y="170334"/>
            <a:ext cx="8243887" cy="1314450"/>
          </a:xfrm>
        </p:spPr>
        <p:txBody>
          <a:bodyPr rtlCol="0">
            <a:normAutofit fontScale="90000"/>
          </a:bodyPr>
          <a:lstStyle/>
          <a:p>
            <a:pPr algn="ctr" rtl="1">
              <a:defRPr/>
            </a:pPr>
            <a:r>
              <a:rPr lang="fa-IR" sz="4000" b="1" dirty="0" smtClean="0">
                <a:solidFill>
                  <a:srgbClr val="C00000"/>
                </a:solidFill>
                <a:cs typeface="2  Homa" pitchFamily="2" charset="-78"/>
              </a:rPr>
              <a:t/>
            </a:r>
            <a:br>
              <a:rPr lang="fa-IR" sz="4000" b="1" dirty="0" smtClean="0">
                <a:solidFill>
                  <a:srgbClr val="C00000"/>
                </a:solidFill>
                <a:cs typeface="2  Homa" pitchFamily="2" charset="-78"/>
              </a:rPr>
            </a:br>
            <a:r>
              <a:rPr lang="fa-IR" sz="4000" dirty="0" smtClean="0">
                <a:solidFill>
                  <a:srgbClr val="C00000"/>
                </a:solidFill>
                <a:cs typeface="2  Homa" pitchFamily="2" charset="-78"/>
              </a:rPr>
              <a:t> </a:t>
            </a:r>
            <a:r>
              <a:rPr lang="fa-IR" sz="4000" dirty="0" smtClean="0">
                <a:solidFill>
                  <a:srgbClr val="C00000"/>
                </a:solidFill>
                <a:cs typeface="+mn-cs"/>
              </a:rPr>
              <a:t>ضريب تميز </a:t>
            </a:r>
            <a:r>
              <a:rPr lang="fa-IR" sz="4000" b="1" dirty="0" smtClean="0">
                <a:solidFill>
                  <a:srgbClr val="C00000"/>
                </a:solidFill>
                <a:cs typeface="2  Homa" pitchFamily="2" charset="-78"/>
              </a:rPr>
              <a:t/>
            </a:r>
            <a:br>
              <a:rPr lang="fa-IR" sz="4000" b="1" dirty="0" smtClean="0">
                <a:solidFill>
                  <a:srgbClr val="C00000"/>
                </a:solidFill>
                <a:cs typeface="2  Homa" pitchFamily="2" charset="-78"/>
              </a:rPr>
            </a:br>
            <a:r>
              <a:rPr lang="en-US" sz="4000" b="1" dirty="0" smtClean="0">
                <a:solidFill>
                  <a:srgbClr val="C00000"/>
                </a:solidFill>
                <a:cs typeface="2  Homa" pitchFamily="2" charset="-78"/>
              </a:rPr>
              <a:t>Discrimination Index</a:t>
            </a:r>
            <a:r>
              <a:rPr lang="fa-IR" sz="4000" b="1" dirty="0" smtClean="0">
                <a:solidFill>
                  <a:srgbClr val="C00000"/>
                </a:solidFill>
                <a:cs typeface="2  Homa" pitchFamily="2" charset="-78"/>
              </a:rPr>
              <a:t/>
            </a:r>
            <a:br>
              <a:rPr lang="fa-IR" sz="4000" b="1" dirty="0" smtClean="0">
                <a:solidFill>
                  <a:srgbClr val="C00000"/>
                </a:solidFill>
                <a:cs typeface="2  Homa" pitchFamily="2" charset="-78"/>
              </a:rPr>
            </a:br>
            <a:endParaRPr lang="en-US" sz="5300" b="1" dirty="0" smtClean="0">
              <a:solidFill>
                <a:srgbClr val="C00000"/>
              </a:solidFill>
              <a:cs typeface="2  Homa" pitchFamily="2" charset="-78"/>
            </a:endParaRPr>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21</a:t>
            </a:fld>
            <a:endParaRPr lang="fa-IR"/>
          </a:p>
        </p:txBody>
      </p:sp>
      <p:sp>
        <p:nvSpPr>
          <p:cNvPr id="5" name="Footer Placeholder 4"/>
          <p:cNvSpPr>
            <a:spLocks noGrp="1"/>
          </p:cNvSpPr>
          <p:nvPr>
            <p:ph type="ftr" sz="quarter" idx="11"/>
          </p:nvPr>
        </p:nvSpPr>
        <p:spPr>
          <a:xfrm>
            <a:off x="3491880" y="6309320"/>
            <a:ext cx="3765303" cy="365125"/>
          </a:xfrm>
        </p:spPr>
        <p:txBody>
          <a:bodyPr/>
          <a:lstStyle/>
          <a:p>
            <a:pPr lvl="0">
              <a:defRPr/>
            </a:pPr>
            <a:r>
              <a:rPr lang="en-US" sz="1400" b="1" smtClean="0">
                <a:solidFill>
                  <a:prstClr val="black"/>
                </a:solidFill>
              </a:rPr>
              <a:t>Dr :Vaisi Raygani</a:t>
            </a:r>
            <a:endParaRPr lang="fa-IR" dirty="0"/>
          </a:p>
        </p:txBody>
      </p:sp>
    </p:spTree>
    <p:extLst>
      <p:ext uri="{BB962C8B-B14F-4D97-AF65-F5344CB8AC3E}">
        <p14:creationId xmlns:p14="http://schemas.microsoft.com/office/powerpoint/2010/main" val="236882276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467841" y="3091295"/>
            <a:ext cx="1439863" cy="646112"/>
          </a:xfrm>
          <a:prstGeom prst="rect">
            <a:avLst/>
          </a:prstGeom>
          <a:noFill/>
          <a:ln w="9525">
            <a:noFill/>
            <a:miter lim="800000"/>
            <a:headEnd/>
            <a:tailEnd/>
          </a:ln>
        </p:spPr>
        <p:txBody>
          <a:bodyPr>
            <a:spAutoFit/>
          </a:bodyPr>
          <a:lstStyle/>
          <a:p>
            <a:pPr>
              <a:spcBef>
                <a:spcPct val="50000"/>
              </a:spcBef>
            </a:pPr>
            <a:r>
              <a:rPr lang="en-US" sz="3600" b="1" dirty="0">
                <a:latin typeface="Calibri" pitchFamily="34" charset="0"/>
              </a:rPr>
              <a:t>D=</a:t>
            </a:r>
          </a:p>
        </p:txBody>
      </p:sp>
      <p:sp>
        <p:nvSpPr>
          <p:cNvPr id="17411" name="Line 5"/>
          <p:cNvSpPr>
            <a:spLocks noChangeShapeType="1"/>
          </p:cNvSpPr>
          <p:nvPr/>
        </p:nvSpPr>
        <p:spPr bwMode="auto">
          <a:xfrm>
            <a:off x="1907704" y="3429000"/>
            <a:ext cx="6985000" cy="0"/>
          </a:xfrm>
          <a:prstGeom prst="line">
            <a:avLst/>
          </a:prstGeom>
          <a:noFill/>
          <a:ln w="76200">
            <a:solidFill>
              <a:schemeClr val="tx1"/>
            </a:solidFill>
            <a:round/>
            <a:headEnd/>
            <a:tailEnd/>
          </a:ln>
        </p:spPr>
        <p:txBody>
          <a:bodyPr/>
          <a:lstStyle/>
          <a:p>
            <a:endParaRPr lang="fa-IR"/>
          </a:p>
        </p:txBody>
      </p:sp>
      <p:sp>
        <p:nvSpPr>
          <p:cNvPr id="17412" name="Text Box 7"/>
          <p:cNvSpPr txBox="1">
            <a:spLocks noChangeArrowheads="1"/>
          </p:cNvSpPr>
          <p:nvPr/>
        </p:nvSpPr>
        <p:spPr bwMode="auto">
          <a:xfrm>
            <a:off x="714375" y="2616200"/>
            <a:ext cx="7559675" cy="460375"/>
          </a:xfrm>
          <a:prstGeom prst="rect">
            <a:avLst/>
          </a:prstGeom>
          <a:noFill/>
          <a:ln w="9525">
            <a:noFill/>
            <a:miter lim="800000"/>
            <a:headEnd/>
            <a:tailEnd/>
          </a:ln>
        </p:spPr>
        <p:txBody>
          <a:bodyPr>
            <a:spAutoFit/>
          </a:bodyPr>
          <a:lstStyle/>
          <a:p>
            <a:pPr>
              <a:spcBef>
                <a:spcPct val="50000"/>
              </a:spcBef>
            </a:pPr>
            <a:r>
              <a:rPr lang="fa-IR" sz="2400" b="1" dirty="0"/>
              <a:t>انتخاب های درست گروه پائین </a:t>
            </a:r>
            <a:r>
              <a:rPr lang="ar-SA" sz="2400" b="1" dirty="0"/>
              <a:t>–</a:t>
            </a:r>
            <a:r>
              <a:rPr lang="fa-IR" sz="2400" b="1" dirty="0"/>
              <a:t> انتخاب های درست گروه بالا</a:t>
            </a:r>
            <a:r>
              <a:rPr lang="fa-IR" sz="2000" b="1" dirty="0"/>
              <a:t>            </a:t>
            </a:r>
            <a:endParaRPr lang="en-US" sz="2000" b="1" dirty="0"/>
          </a:p>
        </p:txBody>
      </p:sp>
      <p:sp>
        <p:nvSpPr>
          <p:cNvPr id="17413" name="Text Box 8"/>
          <p:cNvSpPr txBox="1">
            <a:spLocks noChangeArrowheads="1"/>
          </p:cNvSpPr>
          <p:nvPr/>
        </p:nvSpPr>
        <p:spPr bwMode="auto">
          <a:xfrm>
            <a:off x="1571625" y="3644900"/>
            <a:ext cx="6048375" cy="584200"/>
          </a:xfrm>
          <a:prstGeom prst="rect">
            <a:avLst/>
          </a:prstGeom>
          <a:noFill/>
          <a:ln w="9525">
            <a:noFill/>
            <a:miter lim="800000"/>
            <a:headEnd/>
            <a:tailEnd/>
          </a:ln>
        </p:spPr>
        <p:txBody>
          <a:bodyPr>
            <a:spAutoFit/>
          </a:bodyPr>
          <a:lstStyle/>
          <a:p>
            <a:pPr>
              <a:spcBef>
                <a:spcPct val="50000"/>
              </a:spcBef>
            </a:pPr>
            <a:r>
              <a:rPr lang="fa-IR" sz="3200" b="1" dirty="0"/>
              <a:t>تعداد افراد یک گروه (بالا </a:t>
            </a:r>
            <a:r>
              <a:rPr lang="fa-IR" sz="3200" b="1" dirty="0" smtClean="0"/>
              <a:t>یا پائین</a:t>
            </a:r>
            <a:r>
              <a:rPr lang="fa-IR" sz="3200" b="1" dirty="0"/>
              <a:t>)</a:t>
            </a:r>
            <a:endParaRPr lang="en-US" sz="3200" b="1" dirty="0"/>
          </a:p>
        </p:txBody>
      </p:sp>
      <p:sp>
        <p:nvSpPr>
          <p:cNvPr id="6" name="Slide Number Placeholder 5"/>
          <p:cNvSpPr>
            <a:spLocks noGrp="1"/>
          </p:cNvSpPr>
          <p:nvPr>
            <p:ph type="sldNum" sz="quarter" idx="12"/>
          </p:nvPr>
        </p:nvSpPr>
        <p:spPr/>
        <p:txBody>
          <a:bodyPr/>
          <a:lstStyle/>
          <a:p>
            <a:pPr>
              <a:defRPr/>
            </a:pPr>
            <a:fld id="{B89BADCF-000C-49E3-B71B-8115CC8DEF51}" type="slidenum">
              <a:rPr lang="fa-IR" smtClean="0"/>
              <a:pPr>
                <a:defRPr/>
              </a:pPr>
              <a:t>22</a:t>
            </a:fld>
            <a:endParaRPr lang="fa-IR"/>
          </a:p>
        </p:txBody>
      </p:sp>
      <p:sp>
        <p:nvSpPr>
          <p:cNvPr id="7" name="Footer Placeholder 6"/>
          <p:cNvSpPr>
            <a:spLocks noGrp="1"/>
          </p:cNvSpPr>
          <p:nvPr>
            <p:ph type="ftr" sz="quarter" idx="11"/>
          </p:nvPr>
        </p:nvSpPr>
        <p:spPr>
          <a:xfrm>
            <a:off x="3491880" y="6407944"/>
            <a:ext cx="3238873" cy="365125"/>
          </a:xfrm>
        </p:spPr>
        <p:txBody>
          <a:bodyPr/>
          <a:lstStyle/>
          <a:p>
            <a:pPr lvl="0">
              <a:defRPr/>
            </a:pPr>
            <a:r>
              <a:rPr lang="en-US" sz="1400" b="1" smtClean="0">
                <a:solidFill>
                  <a:prstClr val="black"/>
                </a:solidFill>
              </a:rPr>
              <a:t>Dr :Vaisi Raygani</a:t>
            </a:r>
            <a:endParaRPr lang="fa-IR" sz="1400" b="1" dirty="0">
              <a:solidFill>
                <a:prstClr val="black"/>
              </a:solidFill>
            </a:endParaRPr>
          </a:p>
        </p:txBody>
      </p:sp>
    </p:spTree>
    <p:extLst>
      <p:ext uri="{BB962C8B-B14F-4D97-AF65-F5344CB8AC3E}">
        <p14:creationId xmlns:p14="http://schemas.microsoft.com/office/powerpoint/2010/main" val="2108459534"/>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xfrm>
            <a:off x="704954" y="0"/>
            <a:ext cx="8229600" cy="6781800"/>
          </a:xfrm>
          <a:solidFill>
            <a:srgbClr val="CCFFCC">
              <a:alpha val="69019"/>
            </a:srgbClr>
          </a:solidFill>
          <a:ln w="82550">
            <a:solidFill>
              <a:srgbClr val="00F0EA"/>
            </a:solidFill>
          </a:ln>
        </p:spPr>
        <p:txBody>
          <a:bodyPr>
            <a:normAutofit/>
          </a:bodyPr>
          <a:lstStyle/>
          <a:p>
            <a:pPr marL="400050" indent="-400050" algn="r" rtl="1" eaLnBrk="1" hangingPunct="1">
              <a:lnSpc>
                <a:spcPct val="80000"/>
              </a:lnSpc>
              <a:buFont typeface="Wingdings" pitchFamily="2" charset="2"/>
              <a:buAutoNum type="arabicPeriod"/>
            </a:pPr>
            <a:r>
              <a:rPr lang="en-US" sz="1900" b="1" smtClean="0"/>
              <a:t>A	1	19</a:t>
            </a:r>
          </a:p>
          <a:p>
            <a:pPr marL="400050" indent="-400050" algn="r" rtl="1" eaLnBrk="1" hangingPunct="1">
              <a:lnSpc>
                <a:spcPct val="80000"/>
              </a:lnSpc>
              <a:buFont typeface="Wingdings" pitchFamily="2" charset="2"/>
              <a:buAutoNum type="arabicPeriod"/>
            </a:pPr>
            <a:r>
              <a:rPr lang="en-US" sz="1900" b="1" smtClean="0"/>
              <a:t>B	1	18	</a:t>
            </a:r>
          </a:p>
          <a:p>
            <a:pPr marL="400050" indent="-400050" algn="r" rtl="1" eaLnBrk="1" hangingPunct="1">
              <a:lnSpc>
                <a:spcPct val="80000"/>
              </a:lnSpc>
              <a:buFont typeface="Wingdings" pitchFamily="2" charset="2"/>
              <a:buAutoNum type="arabicPeriod"/>
            </a:pPr>
            <a:r>
              <a:rPr lang="en-US" sz="1900" b="1" smtClean="0"/>
              <a:t>C	0	 17</a:t>
            </a:r>
          </a:p>
          <a:p>
            <a:pPr marL="400050" indent="-400050" algn="r" rtl="1" eaLnBrk="1" hangingPunct="1">
              <a:lnSpc>
                <a:spcPct val="80000"/>
              </a:lnSpc>
              <a:buFont typeface="Wingdings" pitchFamily="2" charset="2"/>
              <a:buAutoNum type="arabicPeriod"/>
            </a:pPr>
            <a:r>
              <a:rPr lang="en-US" sz="1900" b="1" smtClean="0"/>
              <a:t>D	1	 17</a:t>
            </a:r>
          </a:p>
          <a:p>
            <a:pPr marL="400050" indent="-400050" algn="r" rtl="1" eaLnBrk="1" hangingPunct="1">
              <a:lnSpc>
                <a:spcPct val="80000"/>
              </a:lnSpc>
              <a:buFont typeface="Wingdings" pitchFamily="2" charset="2"/>
              <a:buAutoNum type="arabicPeriod"/>
            </a:pPr>
            <a:r>
              <a:rPr lang="en-US" sz="1900" b="1" smtClean="0"/>
              <a:t>E	0	16</a:t>
            </a:r>
          </a:p>
          <a:p>
            <a:pPr marL="400050" indent="-400050" algn="r" rtl="1" eaLnBrk="1" hangingPunct="1">
              <a:lnSpc>
                <a:spcPct val="80000"/>
              </a:lnSpc>
              <a:buFont typeface="Wingdings" pitchFamily="2" charset="2"/>
              <a:buAutoNum type="arabicPeriod"/>
            </a:pPr>
            <a:r>
              <a:rPr lang="en-US" sz="1900" b="1" smtClean="0"/>
              <a:t>F	1	16</a:t>
            </a:r>
          </a:p>
          <a:p>
            <a:pPr marL="400050" indent="-400050" algn="r" rtl="1" eaLnBrk="1" hangingPunct="1">
              <a:lnSpc>
                <a:spcPct val="80000"/>
              </a:lnSpc>
              <a:buFont typeface="Wingdings" pitchFamily="2" charset="2"/>
              <a:buAutoNum type="arabicPeriod"/>
            </a:pPr>
            <a:r>
              <a:rPr lang="en-US" sz="1900" b="1" smtClean="0"/>
              <a:t>G	1	16	</a:t>
            </a:r>
          </a:p>
          <a:p>
            <a:pPr marL="400050" indent="-400050" algn="r" rtl="1" eaLnBrk="1" hangingPunct="1">
              <a:lnSpc>
                <a:spcPct val="80000"/>
              </a:lnSpc>
              <a:buFont typeface="Wingdings" pitchFamily="2" charset="2"/>
              <a:buAutoNum type="arabicPeriod"/>
            </a:pPr>
            <a:r>
              <a:rPr lang="en-US" sz="1900" b="1" smtClean="0"/>
              <a:t>H	1	15</a:t>
            </a:r>
          </a:p>
          <a:p>
            <a:pPr marL="400050" indent="-400050" algn="r" rtl="1" eaLnBrk="1" hangingPunct="1">
              <a:lnSpc>
                <a:spcPct val="80000"/>
              </a:lnSpc>
              <a:buFont typeface="Wingdings" pitchFamily="2" charset="2"/>
              <a:buAutoNum type="arabicPeriod"/>
            </a:pPr>
            <a:r>
              <a:rPr lang="en-US" sz="1900" b="1" smtClean="0"/>
              <a:t>I	0	15</a:t>
            </a:r>
          </a:p>
          <a:p>
            <a:pPr marL="400050" indent="-400050" algn="r" rtl="1" eaLnBrk="1" hangingPunct="1">
              <a:lnSpc>
                <a:spcPct val="80000"/>
              </a:lnSpc>
              <a:buFont typeface="Wingdings" pitchFamily="2" charset="2"/>
              <a:buAutoNum type="arabicPeriod"/>
            </a:pPr>
            <a:r>
              <a:rPr lang="en-US" sz="1900" b="1" smtClean="0"/>
              <a:t>J	1	15</a:t>
            </a:r>
          </a:p>
          <a:p>
            <a:pPr marL="400050" indent="-400050" algn="r" rtl="1" eaLnBrk="1" hangingPunct="1">
              <a:lnSpc>
                <a:spcPct val="80000"/>
              </a:lnSpc>
              <a:buFont typeface="Wingdings" pitchFamily="2" charset="2"/>
              <a:buAutoNum type="arabicPeriod"/>
            </a:pPr>
            <a:r>
              <a:rPr lang="en-US" sz="1900" b="1" smtClean="0"/>
              <a:t>K	0	14</a:t>
            </a:r>
          </a:p>
          <a:p>
            <a:pPr marL="400050" indent="-400050" algn="r" rtl="1" eaLnBrk="1" hangingPunct="1">
              <a:lnSpc>
                <a:spcPct val="80000"/>
              </a:lnSpc>
              <a:buFont typeface="Wingdings" pitchFamily="2" charset="2"/>
              <a:buAutoNum type="arabicPeriod"/>
            </a:pPr>
            <a:r>
              <a:rPr lang="en-US" sz="1900" b="1" smtClean="0"/>
              <a:t>L	1	14</a:t>
            </a:r>
          </a:p>
          <a:p>
            <a:pPr marL="400050" indent="-400050" algn="r" rtl="1" eaLnBrk="1" hangingPunct="1">
              <a:lnSpc>
                <a:spcPct val="80000"/>
              </a:lnSpc>
              <a:buFont typeface="Wingdings" pitchFamily="2" charset="2"/>
              <a:buAutoNum type="arabicPeriod"/>
            </a:pPr>
            <a:r>
              <a:rPr lang="en-US" sz="1900" b="1" smtClean="0"/>
              <a:t>M	1	14</a:t>
            </a:r>
          </a:p>
          <a:p>
            <a:pPr marL="400050" indent="-400050" algn="r" rtl="1" eaLnBrk="1" hangingPunct="1">
              <a:lnSpc>
                <a:spcPct val="80000"/>
              </a:lnSpc>
              <a:buFont typeface="Wingdings" pitchFamily="2" charset="2"/>
              <a:buAutoNum type="arabicPeriod"/>
            </a:pPr>
            <a:r>
              <a:rPr lang="en-US" sz="1900" b="1" smtClean="0"/>
              <a:t>N	0	13</a:t>
            </a:r>
          </a:p>
          <a:p>
            <a:pPr marL="400050" indent="-400050" algn="r" rtl="1" eaLnBrk="1" hangingPunct="1">
              <a:lnSpc>
                <a:spcPct val="80000"/>
              </a:lnSpc>
              <a:buFont typeface="Wingdings" pitchFamily="2" charset="2"/>
              <a:buAutoNum type="arabicPeriod"/>
            </a:pPr>
            <a:r>
              <a:rPr lang="en-US" sz="1900" b="1" smtClean="0"/>
              <a:t>O	0	12</a:t>
            </a:r>
          </a:p>
          <a:p>
            <a:pPr marL="400050" indent="-400050" algn="r" rtl="1" eaLnBrk="1" hangingPunct="1">
              <a:lnSpc>
                <a:spcPct val="80000"/>
              </a:lnSpc>
              <a:buFont typeface="Wingdings" pitchFamily="2" charset="2"/>
              <a:buAutoNum type="arabicPeriod"/>
            </a:pPr>
            <a:r>
              <a:rPr lang="en-US" sz="1900" b="1" smtClean="0"/>
              <a:t>P	0	12</a:t>
            </a:r>
          </a:p>
          <a:p>
            <a:pPr marL="400050" indent="-400050" algn="r" rtl="1" eaLnBrk="1" hangingPunct="1">
              <a:lnSpc>
                <a:spcPct val="80000"/>
              </a:lnSpc>
              <a:buFont typeface="Wingdings" pitchFamily="2" charset="2"/>
              <a:buAutoNum type="arabicPeriod"/>
            </a:pPr>
            <a:r>
              <a:rPr lang="en-US" sz="1900" b="1" smtClean="0"/>
              <a:t>Q	1	11</a:t>
            </a:r>
          </a:p>
          <a:p>
            <a:pPr marL="400050" indent="-400050" algn="r" rtl="1" eaLnBrk="1" hangingPunct="1">
              <a:lnSpc>
                <a:spcPct val="80000"/>
              </a:lnSpc>
              <a:buFont typeface="Wingdings" pitchFamily="2" charset="2"/>
              <a:buAutoNum type="arabicPeriod"/>
            </a:pPr>
            <a:r>
              <a:rPr lang="en-US" sz="1900" b="1" smtClean="0"/>
              <a:t>R	1	10</a:t>
            </a:r>
          </a:p>
          <a:p>
            <a:pPr marL="400050" indent="-400050" algn="r" rtl="1" eaLnBrk="1" hangingPunct="1">
              <a:lnSpc>
                <a:spcPct val="80000"/>
              </a:lnSpc>
              <a:buFont typeface="Wingdings" pitchFamily="2" charset="2"/>
              <a:buAutoNum type="arabicPeriod"/>
            </a:pPr>
            <a:r>
              <a:rPr lang="en-US" sz="1900" b="1" smtClean="0"/>
              <a:t>S	0	9</a:t>
            </a:r>
          </a:p>
          <a:p>
            <a:pPr marL="400050" indent="-400050" algn="r" rtl="1" eaLnBrk="1" hangingPunct="1">
              <a:lnSpc>
                <a:spcPct val="80000"/>
              </a:lnSpc>
              <a:buFont typeface="Wingdings" pitchFamily="2" charset="2"/>
              <a:buAutoNum type="arabicPeriod"/>
            </a:pPr>
            <a:r>
              <a:rPr lang="en-US" sz="1900" b="1" smtClean="0"/>
              <a:t>T	0	9</a:t>
            </a:r>
          </a:p>
        </p:txBody>
      </p:sp>
      <p:sp>
        <p:nvSpPr>
          <p:cNvPr id="30723" name="AutoShape 3"/>
          <p:cNvSpPr>
            <a:spLocks/>
          </p:cNvSpPr>
          <p:nvPr/>
        </p:nvSpPr>
        <p:spPr bwMode="auto">
          <a:xfrm>
            <a:off x="5867400" y="116632"/>
            <a:ext cx="431800" cy="2917081"/>
          </a:xfrm>
          <a:prstGeom prst="leftBrace">
            <a:avLst>
              <a:gd name="adj1" fmla="val 52788"/>
              <a:gd name="adj2" fmla="val 50000"/>
            </a:avLst>
          </a:prstGeom>
          <a:solidFill>
            <a:srgbClr val="CCFFCC">
              <a:alpha val="69019"/>
            </a:srgbClr>
          </a:solidFill>
          <a:ln w="38100">
            <a:solidFill>
              <a:srgbClr val="0000FF"/>
            </a:solidFill>
            <a:round/>
            <a:headEnd/>
            <a:tailEnd/>
          </a:ln>
        </p:spPr>
        <p:txBody>
          <a:bodyPr wrap="none" anchor="ctr"/>
          <a:lstStyle/>
          <a:p>
            <a:endParaRPr lang="fa-IR"/>
          </a:p>
        </p:txBody>
      </p:sp>
      <p:sp>
        <p:nvSpPr>
          <p:cNvPr id="30724" name="AutoShape 4"/>
          <p:cNvSpPr>
            <a:spLocks/>
          </p:cNvSpPr>
          <p:nvPr/>
        </p:nvSpPr>
        <p:spPr bwMode="auto">
          <a:xfrm>
            <a:off x="5867400" y="3170238"/>
            <a:ext cx="431800" cy="2887662"/>
          </a:xfrm>
          <a:prstGeom prst="leftBrace">
            <a:avLst>
              <a:gd name="adj1" fmla="val 52788"/>
              <a:gd name="adj2" fmla="val 50000"/>
            </a:avLst>
          </a:prstGeom>
          <a:solidFill>
            <a:srgbClr val="CCFFCC">
              <a:alpha val="69019"/>
            </a:srgbClr>
          </a:solidFill>
          <a:ln w="38100">
            <a:solidFill>
              <a:srgbClr val="FF0000"/>
            </a:solidFill>
            <a:round/>
            <a:headEnd/>
            <a:tailEnd/>
          </a:ln>
        </p:spPr>
        <p:txBody>
          <a:bodyPr wrap="none" anchor="ctr"/>
          <a:lstStyle/>
          <a:p>
            <a:endParaRPr lang="fa-IR"/>
          </a:p>
        </p:txBody>
      </p:sp>
      <p:sp>
        <p:nvSpPr>
          <p:cNvPr id="30725" name="Text Box 5"/>
          <p:cNvSpPr txBox="1">
            <a:spLocks noChangeArrowheads="1"/>
          </p:cNvSpPr>
          <p:nvPr/>
        </p:nvSpPr>
        <p:spPr bwMode="auto">
          <a:xfrm>
            <a:off x="4283075" y="1362075"/>
            <a:ext cx="1582738" cy="519113"/>
          </a:xfrm>
          <a:prstGeom prst="rect">
            <a:avLst/>
          </a:prstGeom>
          <a:solidFill>
            <a:srgbClr val="CCFFCC">
              <a:alpha val="69019"/>
            </a:srgbClr>
          </a:solidFill>
          <a:ln w="9525">
            <a:noFill/>
            <a:miter lim="800000"/>
            <a:headEnd/>
            <a:tailEnd/>
          </a:ln>
        </p:spPr>
        <p:txBody>
          <a:bodyPr>
            <a:spAutoFit/>
          </a:bodyPr>
          <a:lstStyle/>
          <a:p>
            <a:pPr>
              <a:spcBef>
                <a:spcPct val="50000"/>
              </a:spcBef>
            </a:pPr>
            <a:r>
              <a:rPr lang="fa-IR" sz="2800" b="1"/>
              <a:t>گروه بالا</a:t>
            </a:r>
            <a:endParaRPr lang="en-US" sz="2800" b="1"/>
          </a:p>
        </p:txBody>
      </p:sp>
      <p:sp>
        <p:nvSpPr>
          <p:cNvPr id="30726" name="Text Box 6"/>
          <p:cNvSpPr txBox="1">
            <a:spLocks noChangeArrowheads="1"/>
          </p:cNvSpPr>
          <p:nvPr/>
        </p:nvSpPr>
        <p:spPr bwMode="auto">
          <a:xfrm>
            <a:off x="3706813" y="4114800"/>
            <a:ext cx="2085975" cy="519113"/>
          </a:xfrm>
          <a:prstGeom prst="rect">
            <a:avLst/>
          </a:prstGeom>
          <a:solidFill>
            <a:srgbClr val="CCFFCC">
              <a:alpha val="69019"/>
            </a:srgbClr>
          </a:solidFill>
          <a:ln w="9525">
            <a:noFill/>
            <a:miter lim="800000"/>
            <a:headEnd/>
            <a:tailEnd/>
          </a:ln>
        </p:spPr>
        <p:txBody>
          <a:bodyPr>
            <a:spAutoFit/>
          </a:bodyPr>
          <a:lstStyle/>
          <a:p>
            <a:pPr>
              <a:spcBef>
                <a:spcPct val="50000"/>
              </a:spcBef>
            </a:pPr>
            <a:r>
              <a:rPr lang="fa-IR" sz="2800" b="1"/>
              <a:t>گروه پایین</a:t>
            </a:r>
            <a:endParaRPr lang="en-US" sz="2800" b="1"/>
          </a:p>
        </p:txBody>
      </p:sp>
      <p:sp>
        <p:nvSpPr>
          <p:cNvPr id="30727" name="Text Box 7"/>
          <p:cNvSpPr txBox="1">
            <a:spLocks noChangeArrowheads="1"/>
          </p:cNvSpPr>
          <p:nvPr/>
        </p:nvSpPr>
        <p:spPr bwMode="auto">
          <a:xfrm>
            <a:off x="3994150" y="1882775"/>
            <a:ext cx="1944688" cy="366713"/>
          </a:xfrm>
          <a:prstGeom prst="rect">
            <a:avLst/>
          </a:prstGeom>
          <a:noFill/>
          <a:ln w="9525">
            <a:noFill/>
            <a:miter lim="800000"/>
            <a:headEnd/>
            <a:tailEnd/>
          </a:ln>
        </p:spPr>
        <p:txBody>
          <a:bodyPr>
            <a:spAutoFit/>
          </a:bodyPr>
          <a:lstStyle/>
          <a:p>
            <a:pPr>
              <a:spcBef>
                <a:spcPct val="50000"/>
              </a:spcBef>
            </a:pPr>
            <a:r>
              <a:rPr lang="en-US" b="1">
                <a:solidFill>
                  <a:schemeClr val="tx2"/>
                </a:solidFill>
              </a:rPr>
              <a:t>7 </a:t>
            </a:r>
            <a:r>
              <a:rPr lang="fa-IR" b="1">
                <a:solidFill>
                  <a:schemeClr val="tx2"/>
                </a:solidFill>
              </a:rPr>
              <a:t>صحیح 3 غلط</a:t>
            </a:r>
            <a:endParaRPr lang="en-US" b="1">
              <a:solidFill>
                <a:schemeClr val="tx2"/>
              </a:solidFill>
            </a:endParaRPr>
          </a:p>
        </p:txBody>
      </p:sp>
      <p:sp>
        <p:nvSpPr>
          <p:cNvPr id="30728" name="Text Box 8"/>
          <p:cNvSpPr txBox="1">
            <a:spLocks noChangeArrowheads="1"/>
          </p:cNvSpPr>
          <p:nvPr/>
        </p:nvSpPr>
        <p:spPr bwMode="auto">
          <a:xfrm>
            <a:off x="3851275" y="4691063"/>
            <a:ext cx="1944688" cy="366712"/>
          </a:xfrm>
          <a:prstGeom prst="rect">
            <a:avLst/>
          </a:prstGeom>
          <a:noFill/>
          <a:ln w="9525">
            <a:noFill/>
            <a:miter lim="800000"/>
            <a:headEnd/>
            <a:tailEnd/>
          </a:ln>
        </p:spPr>
        <p:txBody>
          <a:bodyPr>
            <a:spAutoFit/>
          </a:bodyPr>
          <a:lstStyle/>
          <a:p>
            <a:pPr>
              <a:spcBef>
                <a:spcPct val="50000"/>
              </a:spcBef>
            </a:pPr>
            <a:r>
              <a:rPr lang="en-US" b="1">
                <a:solidFill>
                  <a:srgbClr val="FF0000"/>
                </a:solidFill>
              </a:rPr>
              <a:t>4 </a:t>
            </a:r>
            <a:r>
              <a:rPr lang="fa-IR" b="1">
                <a:solidFill>
                  <a:srgbClr val="FF0000"/>
                </a:solidFill>
              </a:rPr>
              <a:t>صحیح 7 غلط</a:t>
            </a:r>
            <a:endParaRPr lang="en-US" b="1">
              <a:solidFill>
                <a:srgbClr val="FF0000"/>
              </a:solidFill>
            </a:endParaRPr>
          </a:p>
        </p:txBody>
      </p:sp>
      <p:grpSp>
        <p:nvGrpSpPr>
          <p:cNvPr id="2" name="Group 20"/>
          <p:cNvGrpSpPr>
            <a:grpSpLocks/>
          </p:cNvGrpSpPr>
          <p:nvPr/>
        </p:nvGrpSpPr>
        <p:grpSpPr bwMode="auto">
          <a:xfrm>
            <a:off x="538163" y="2746375"/>
            <a:ext cx="2881312" cy="1414463"/>
            <a:chOff x="339" y="1730"/>
            <a:chExt cx="1815" cy="891"/>
          </a:xfrm>
        </p:grpSpPr>
        <p:sp>
          <p:nvSpPr>
            <p:cNvPr id="30737" name="Text Box 10"/>
            <p:cNvSpPr txBox="1">
              <a:spLocks noChangeArrowheads="1"/>
            </p:cNvSpPr>
            <p:nvPr/>
          </p:nvSpPr>
          <p:spPr bwMode="auto">
            <a:xfrm>
              <a:off x="339" y="1730"/>
              <a:ext cx="953" cy="519"/>
            </a:xfrm>
            <a:prstGeom prst="rect">
              <a:avLst/>
            </a:prstGeom>
            <a:noFill/>
            <a:ln w="9525">
              <a:noFill/>
              <a:miter lim="800000"/>
              <a:headEnd/>
              <a:tailEnd/>
            </a:ln>
          </p:spPr>
          <p:txBody>
            <a:bodyPr>
              <a:spAutoFit/>
            </a:bodyPr>
            <a:lstStyle/>
            <a:p>
              <a:pPr>
                <a:spcBef>
                  <a:spcPct val="50000"/>
                </a:spcBef>
              </a:pPr>
              <a:r>
                <a:rPr lang="en-US" sz="4800" u="sng" dirty="0"/>
                <a:t>7-4</a:t>
              </a:r>
            </a:p>
          </p:txBody>
        </p:sp>
        <p:sp>
          <p:nvSpPr>
            <p:cNvPr id="30738" name="Text Box 11"/>
            <p:cNvSpPr txBox="1">
              <a:spLocks noChangeArrowheads="1"/>
            </p:cNvSpPr>
            <p:nvPr/>
          </p:nvSpPr>
          <p:spPr bwMode="auto">
            <a:xfrm>
              <a:off x="448" y="2102"/>
              <a:ext cx="726" cy="519"/>
            </a:xfrm>
            <a:prstGeom prst="rect">
              <a:avLst/>
            </a:prstGeom>
            <a:noFill/>
            <a:ln w="9525">
              <a:noFill/>
              <a:miter lim="800000"/>
              <a:headEnd/>
              <a:tailEnd/>
            </a:ln>
          </p:spPr>
          <p:txBody>
            <a:bodyPr>
              <a:spAutoFit/>
            </a:bodyPr>
            <a:lstStyle/>
            <a:p>
              <a:pPr>
                <a:spcBef>
                  <a:spcPct val="50000"/>
                </a:spcBef>
              </a:pPr>
              <a:r>
                <a:rPr lang="en-US" sz="4800"/>
                <a:t>10</a:t>
              </a:r>
            </a:p>
          </p:txBody>
        </p:sp>
        <p:sp>
          <p:nvSpPr>
            <p:cNvPr id="30739" name="Text Box 12"/>
            <p:cNvSpPr txBox="1">
              <a:spLocks noChangeArrowheads="1"/>
            </p:cNvSpPr>
            <p:nvPr/>
          </p:nvSpPr>
          <p:spPr bwMode="auto">
            <a:xfrm>
              <a:off x="1110" y="1911"/>
              <a:ext cx="1044" cy="519"/>
            </a:xfrm>
            <a:prstGeom prst="rect">
              <a:avLst/>
            </a:prstGeom>
            <a:noFill/>
            <a:ln w="9525">
              <a:noFill/>
              <a:miter lim="800000"/>
              <a:headEnd/>
              <a:tailEnd/>
            </a:ln>
          </p:spPr>
          <p:txBody>
            <a:bodyPr>
              <a:spAutoFit/>
            </a:bodyPr>
            <a:lstStyle/>
            <a:p>
              <a:pPr>
                <a:spcBef>
                  <a:spcPct val="50000"/>
                </a:spcBef>
              </a:pPr>
              <a:r>
                <a:rPr lang="en-US" sz="4800"/>
                <a:t>=0.3</a:t>
              </a:r>
            </a:p>
          </p:txBody>
        </p:sp>
      </p:grpSp>
      <p:sp>
        <p:nvSpPr>
          <p:cNvPr id="30730" name="Text Box 13"/>
          <p:cNvSpPr txBox="1">
            <a:spLocks noChangeArrowheads="1"/>
          </p:cNvSpPr>
          <p:nvPr/>
        </p:nvSpPr>
        <p:spPr bwMode="auto">
          <a:xfrm>
            <a:off x="2122488" y="3754438"/>
            <a:ext cx="576262" cy="366712"/>
          </a:xfrm>
          <a:prstGeom prst="rect">
            <a:avLst/>
          </a:prstGeom>
          <a:noFill/>
          <a:ln w="9525">
            <a:noFill/>
            <a:miter lim="800000"/>
            <a:headEnd/>
            <a:tailEnd/>
          </a:ln>
        </p:spPr>
        <p:txBody>
          <a:bodyPr>
            <a:spAutoFit/>
          </a:bodyPr>
          <a:lstStyle/>
          <a:p>
            <a:pPr>
              <a:spcBef>
                <a:spcPct val="50000"/>
              </a:spcBef>
            </a:pPr>
            <a:r>
              <a:rPr lang="en-US"/>
              <a:t>.</a:t>
            </a:r>
          </a:p>
        </p:txBody>
      </p:sp>
      <p:sp>
        <p:nvSpPr>
          <p:cNvPr id="30731" name="Rectangle 14"/>
          <p:cNvSpPr>
            <a:spLocks noChangeArrowheads="1"/>
          </p:cNvSpPr>
          <p:nvPr/>
        </p:nvSpPr>
        <p:spPr bwMode="auto">
          <a:xfrm>
            <a:off x="6299200" y="0"/>
            <a:ext cx="2232025" cy="3033713"/>
          </a:xfrm>
          <a:prstGeom prst="rect">
            <a:avLst/>
          </a:prstGeom>
          <a:solidFill>
            <a:schemeClr val="tx2">
              <a:alpha val="25882"/>
            </a:schemeClr>
          </a:solidFill>
          <a:ln w="9525">
            <a:noFill/>
            <a:miter lim="800000"/>
            <a:headEnd/>
            <a:tailEnd/>
          </a:ln>
        </p:spPr>
        <p:txBody>
          <a:bodyPr wrap="none" anchor="ctr"/>
          <a:lstStyle/>
          <a:p>
            <a:endParaRPr lang="fa-IR"/>
          </a:p>
        </p:txBody>
      </p:sp>
      <p:sp>
        <p:nvSpPr>
          <p:cNvPr id="30732" name="Rectangle 15"/>
          <p:cNvSpPr>
            <a:spLocks noChangeArrowheads="1"/>
          </p:cNvSpPr>
          <p:nvPr/>
        </p:nvSpPr>
        <p:spPr bwMode="auto">
          <a:xfrm>
            <a:off x="6227763" y="3033713"/>
            <a:ext cx="2303462" cy="3024187"/>
          </a:xfrm>
          <a:prstGeom prst="rect">
            <a:avLst/>
          </a:prstGeom>
          <a:solidFill>
            <a:srgbClr val="FF0000">
              <a:alpha val="38039"/>
            </a:srgbClr>
          </a:solidFill>
          <a:ln w="9525">
            <a:noFill/>
            <a:miter lim="800000"/>
            <a:headEnd/>
            <a:tailEnd/>
          </a:ln>
        </p:spPr>
        <p:txBody>
          <a:bodyPr wrap="none" anchor="ctr"/>
          <a:lstStyle/>
          <a:p>
            <a:endParaRPr lang="fa-IR"/>
          </a:p>
        </p:txBody>
      </p:sp>
      <p:cxnSp>
        <p:nvCxnSpPr>
          <p:cNvPr id="30733" name="AutoShape 16"/>
          <p:cNvCxnSpPr>
            <a:cxnSpLocks noChangeShapeType="1"/>
          </p:cNvCxnSpPr>
          <p:nvPr/>
        </p:nvCxnSpPr>
        <p:spPr bwMode="auto">
          <a:xfrm flipH="1">
            <a:off x="1042988" y="2211388"/>
            <a:ext cx="4643437" cy="679450"/>
          </a:xfrm>
          <a:prstGeom prst="curvedConnector4">
            <a:avLst>
              <a:gd name="adj1" fmla="val -926"/>
              <a:gd name="adj2" fmla="val 63319"/>
            </a:avLst>
          </a:prstGeom>
          <a:noFill/>
          <a:ln w="47625">
            <a:solidFill>
              <a:srgbClr val="FF6600"/>
            </a:solidFill>
            <a:round/>
            <a:headEnd type="triangle" w="med" len="med"/>
            <a:tailEnd type="triangle" w="med" len="med"/>
          </a:ln>
        </p:spPr>
      </p:cxnSp>
      <p:cxnSp>
        <p:nvCxnSpPr>
          <p:cNvPr id="30734" name="AutoShape 17"/>
          <p:cNvCxnSpPr>
            <a:cxnSpLocks noChangeShapeType="1"/>
          </p:cNvCxnSpPr>
          <p:nvPr/>
        </p:nvCxnSpPr>
        <p:spPr bwMode="auto">
          <a:xfrm flipH="1" flipV="1">
            <a:off x="2051050" y="3033713"/>
            <a:ext cx="3744913" cy="1716087"/>
          </a:xfrm>
          <a:prstGeom prst="curvedConnector3">
            <a:avLst>
              <a:gd name="adj1" fmla="val 0"/>
            </a:avLst>
          </a:prstGeom>
          <a:noFill/>
          <a:ln w="41275">
            <a:solidFill>
              <a:srgbClr val="00FF00"/>
            </a:solidFill>
            <a:round/>
            <a:headEnd type="stealth" w="med" len="med"/>
            <a:tailEnd type="stealth" w="med" len="med"/>
          </a:ln>
        </p:spPr>
      </p:cxnSp>
      <p:sp>
        <p:nvSpPr>
          <p:cNvPr id="30735" name="Oval 18"/>
          <p:cNvSpPr>
            <a:spLocks noChangeArrowheads="1"/>
          </p:cNvSpPr>
          <p:nvPr/>
        </p:nvSpPr>
        <p:spPr bwMode="auto">
          <a:xfrm>
            <a:off x="5364163" y="4581525"/>
            <a:ext cx="504825" cy="576263"/>
          </a:xfrm>
          <a:prstGeom prst="ellipse">
            <a:avLst/>
          </a:prstGeom>
          <a:noFill/>
          <a:ln w="22225">
            <a:solidFill>
              <a:srgbClr val="00FF00"/>
            </a:solidFill>
            <a:prstDash val="dash"/>
            <a:round/>
            <a:headEnd/>
            <a:tailEnd/>
          </a:ln>
        </p:spPr>
        <p:txBody>
          <a:bodyPr wrap="none" anchor="ctr"/>
          <a:lstStyle/>
          <a:p>
            <a:endParaRPr lang="fa-IR"/>
          </a:p>
        </p:txBody>
      </p:sp>
      <p:sp>
        <p:nvSpPr>
          <p:cNvPr id="30736" name="Oval 19"/>
          <p:cNvSpPr>
            <a:spLocks noChangeArrowheads="1"/>
          </p:cNvSpPr>
          <p:nvPr/>
        </p:nvSpPr>
        <p:spPr bwMode="auto">
          <a:xfrm>
            <a:off x="5364163" y="1773238"/>
            <a:ext cx="504825" cy="576262"/>
          </a:xfrm>
          <a:prstGeom prst="ellipse">
            <a:avLst/>
          </a:prstGeom>
          <a:noFill/>
          <a:ln w="22225">
            <a:solidFill>
              <a:srgbClr val="FF6600"/>
            </a:solidFill>
            <a:prstDash val="dash"/>
            <a:round/>
            <a:headEnd/>
            <a:tailEnd/>
          </a:ln>
        </p:spPr>
        <p:txBody>
          <a:bodyPr wrap="none" anchor="ctr"/>
          <a:lstStyle/>
          <a:p>
            <a:endParaRPr lang="fa-IR"/>
          </a:p>
        </p:txBody>
      </p:sp>
      <p:sp>
        <p:nvSpPr>
          <p:cNvPr id="3" name="Footer Placeholder 2"/>
          <p:cNvSpPr>
            <a:spLocks noGrp="1"/>
          </p:cNvSpPr>
          <p:nvPr>
            <p:ph type="ftr" sz="quarter" idx="11"/>
          </p:nvPr>
        </p:nvSpPr>
        <p:spPr/>
        <p:txBody>
          <a:bodyPr/>
          <a:lstStyle/>
          <a:p>
            <a:pPr>
              <a:defRPr/>
            </a:pPr>
            <a:r>
              <a:rPr lang="en-US" smtClean="0"/>
              <a:t>Dr :Vaisi Raygani</a:t>
            </a:r>
            <a:endParaRPr lang="fa-IR"/>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23</a:t>
            </a:fld>
            <a:endParaRPr lang="fa-IR"/>
          </a:p>
        </p:txBody>
      </p:sp>
    </p:spTree>
    <p:extLst>
      <p:ext uri="{BB962C8B-B14F-4D97-AF65-F5344CB8AC3E}">
        <p14:creationId xmlns:p14="http://schemas.microsoft.com/office/powerpoint/2010/main" val="8810806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2" name="Rectangle 12"/>
          <p:cNvSpPr>
            <a:spLocks noChangeArrowheads="1"/>
          </p:cNvSpPr>
          <p:nvPr/>
        </p:nvSpPr>
        <p:spPr bwMode="auto">
          <a:xfrm>
            <a:off x="4716463" y="1412875"/>
            <a:ext cx="1008062" cy="2519363"/>
          </a:xfrm>
          <a:prstGeom prst="rect">
            <a:avLst/>
          </a:prstGeom>
          <a:gradFill rotWithShape="1">
            <a:gsLst>
              <a:gs pos="0">
                <a:srgbClr val="5F5F5F"/>
              </a:gs>
              <a:gs pos="50000">
                <a:schemeClr val="folHlink"/>
              </a:gs>
              <a:gs pos="100000">
                <a:srgbClr val="5F5F5F"/>
              </a:gs>
            </a:gsLst>
            <a:lin ang="5400000" scaled="1"/>
          </a:gradFill>
          <a:ln w="25400">
            <a:solidFill>
              <a:srgbClr val="FF9900"/>
            </a:solidFill>
            <a:miter lim="800000"/>
            <a:headEnd/>
            <a:tailEnd/>
          </a:ln>
          <a:effectLst/>
        </p:spPr>
        <p:txBody>
          <a:bodyPr wrap="none" anchor="ctr"/>
          <a:lstStyle/>
          <a:p>
            <a:pPr>
              <a:defRPr/>
            </a:pPr>
            <a:endParaRPr lang="fa-IR"/>
          </a:p>
        </p:txBody>
      </p:sp>
      <p:sp>
        <p:nvSpPr>
          <p:cNvPr id="31747" name="Text Box 21"/>
          <p:cNvSpPr txBox="1">
            <a:spLocks noChangeArrowheads="1"/>
          </p:cNvSpPr>
          <p:nvPr/>
        </p:nvSpPr>
        <p:spPr bwMode="auto">
          <a:xfrm>
            <a:off x="4643438" y="1916113"/>
            <a:ext cx="1079500" cy="641350"/>
          </a:xfrm>
          <a:prstGeom prst="rect">
            <a:avLst/>
          </a:prstGeom>
          <a:noFill/>
          <a:ln w="9525">
            <a:noFill/>
            <a:miter lim="800000"/>
            <a:headEnd/>
            <a:tailEnd/>
          </a:ln>
        </p:spPr>
        <p:txBody>
          <a:bodyPr>
            <a:spAutoFit/>
          </a:bodyPr>
          <a:lstStyle/>
          <a:p>
            <a:pPr algn="ctr">
              <a:spcBef>
                <a:spcPct val="50000"/>
              </a:spcBef>
            </a:pPr>
            <a:r>
              <a:rPr lang="en-US">
                <a:solidFill>
                  <a:schemeClr val="bg1"/>
                </a:solidFill>
              </a:rPr>
              <a:t>Good student</a:t>
            </a:r>
          </a:p>
        </p:txBody>
      </p:sp>
      <p:sp>
        <p:nvSpPr>
          <p:cNvPr id="31748" name="Text Box 22"/>
          <p:cNvSpPr txBox="1">
            <a:spLocks noChangeArrowheads="1"/>
          </p:cNvSpPr>
          <p:nvPr/>
        </p:nvSpPr>
        <p:spPr bwMode="auto">
          <a:xfrm>
            <a:off x="4716463" y="2492375"/>
            <a:ext cx="1079500" cy="641350"/>
          </a:xfrm>
          <a:prstGeom prst="rect">
            <a:avLst/>
          </a:prstGeom>
          <a:noFill/>
          <a:ln w="9525">
            <a:noFill/>
            <a:miter lim="800000"/>
            <a:headEnd/>
            <a:tailEnd/>
          </a:ln>
        </p:spPr>
        <p:txBody>
          <a:bodyPr>
            <a:spAutoFit/>
          </a:bodyPr>
          <a:lstStyle/>
          <a:p>
            <a:pPr algn="ctr">
              <a:spcBef>
                <a:spcPct val="50000"/>
              </a:spcBef>
            </a:pPr>
            <a:r>
              <a:rPr lang="en-US">
                <a:solidFill>
                  <a:schemeClr val="bg1"/>
                </a:solidFill>
              </a:rPr>
              <a:t>bad student</a:t>
            </a:r>
          </a:p>
        </p:txBody>
      </p:sp>
      <p:sp>
        <p:nvSpPr>
          <p:cNvPr id="31749" name="Rectangle 2"/>
          <p:cNvSpPr>
            <a:spLocks noGrp="1" noChangeArrowheads="1"/>
          </p:cNvSpPr>
          <p:nvPr>
            <p:ph type="title"/>
          </p:nvPr>
        </p:nvSpPr>
        <p:spPr/>
        <p:txBody>
          <a:bodyPr/>
          <a:lstStyle/>
          <a:p>
            <a:pPr algn="ctr" eaLnBrk="1" hangingPunct="1"/>
            <a:r>
              <a:rPr lang="fa-IR" dirty="0" smtClean="0">
                <a:solidFill>
                  <a:srgbClr val="FF0000"/>
                </a:solidFill>
              </a:rPr>
              <a:t>تفسیر شاخص تمیز</a:t>
            </a:r>
            <a:endParaRPr lang="en-US" dirty="0" smtClean="0">
              <a:solidFill>
                <a:srgbClr val="FF0000"/>
              </a:solidFill>
            </a:endParaRPr>
          </a:p>
        </p:txBody>
      </p:sp>
      <p:sp>
        <p:nvSpPr>
          <p:cNvPr id="31750" name="Rectangle 3"/>
          <p:cNvSpPr>
            <a:spLocks noGrp="1" noChangeArrowheads="1"/>
          </p:cNvSpPr>
          <p:nvPr>
            <p:ph type="body" idx="1"/>
          </p:nvPr>
        </p:nvSpPr>
        <p:spPr>
          <a:xfrm>
            <a:off x="0" y="1484313"/>
            <a:ext cx="9144000" cy="4530725"/>
          </a:xfrm>
        </p:spPr>
        <p:txBody>
          <a:bodyPr/>
          <a:lstStyle/>
          <a:p>
            <a:pPr eaLnBrk="1" hangingPunct="1">
              <a:buFont typeface="Wingdings" pitchFamily="2" charset="2"/>
              <a:buNone/>
            </a:pPr>
            <a:endParaRPr lang="fa-IR" b="1" dirty="0" smtClean="0"/>
          </a:p>
          <a:p>
            <a:pPr eaLnBrk="1" hangingPunct="1">
              <a:buFont typeface="Wingdings" pitchFamily="2" charset="2"/>
              <a:buNone/>
            </a:pPr>
            <a:r>
              <a:rPr lang="fa-IR" b="1" dirty="0" smtClean="0"/>
              <a:t> </a:t>
            </a:r>
            <a:endParaRPr lang="en-US" b="1" dirty="0" smtClean="0"/>
          </a:p>
        </p:txBody>
      </p:sp>
      <p:sp>
        <p:nvSpPr>
          <p:cNvPr id="31751" name="Text Box 5"/>
          <p:cNvSpPr txBox="1">
            <a:spLocks noChangeArrowheads="1"/>
          </p:cNvSpPr>
          <p:nvPr/>
        </p:nvSpPr>
        <p:spPr bwMode="auto">
          <a:xfrm>
            <a:off x="4859338" y="2060575"/>
            <a:ext cx="649287" cy="914400"/>
          </a:xfrm>
          <a:prstGeom prst="rect">
            <a:avLst/>
          </a:prstGeom>
          <a:noFill/>
          <a:ln w="9525">
            <a:noFill/>
            <a:miter lim="800000"/>
            <a:headEnd/>
            <a:tailEnd/>
          </a:ln>
        </p:spPr>
        <p:txBody>
          <a:bodyPr>
            <a:spAutoFit/>
          </a:bodyPr>
          <a:lstStyle/>
          <a:p>
            <a:pPr>
              <a:spcBef>
                <a:spcPct val="50000"/>
              </a:spcBef>
            </a:pPr>
            <a:r>
              <a:rPr lang="en-US" sz="5400"/>
              <a:t>0</a:t>
            </a:r>
          </a:p>
        </p:txBody>
      </p:sp>
      <p:sp>
        <p:nvSpPr>
          <p:cNvPr id="31752" name="Text Box 8"/>
          <p:cNvSpPr txBox="1">
            <a:spLocks noChangeArrowheads="1"/>
          </p:cNvSpPr>
          <p:nvPr/>
        </p:nvSpPr>
        <p:spPr bwMode="auto">
          <a:xfrm>
            <a:off x="6935788" y="3933825"/>
            <a:ext cx="2159000" cy="830997"/>
          </a:xfrm>
          <a:prstGeom prst="rect">
            <a:avLst/>
          </a:prstGeom>
          <a:noFill/>
          <a:ln w="9525">
            <a:noFill/>
            <a:miter lim="800000"/>
            <a:headEnd/>
            <a:tailEnd/>
          </a:ln>
        </p:spPr>
        <p:txBody>
          <a:bodyPr>
            <a:spAutoFit/>
          </a:bodyPr>
          <a:lstStyle/>
          <a:p>
            <a:pPr algn="ctr"/>
            <a:r>
              <a:rPr lang="fa-IR" sz="2400" dirty="0"/>
              <a:t>قوه تميز سوال</a:t>
            </a:r>
          </a:p>
          <a:p>
            <a:r>
              <a:rPr lang="fa-IR" sz="2400" dirty="0"/>
              <a:t> </a:t>
            </a:r>
            <a:r>
              <a:rPr lang="fa-IR" sz="2400" b="1" dirty="0">
                <a:solidFill>
                  <a:srgbClr val="FF0000"/>
                </a:solidFill>
              </a:rPr>
              <a:t>مناسب</a:t>
            </a:r>
            <a:r>
              <a:rPr lang="fa-IR" sz="2400" dirty="0"/>
              <a:t> است</a:t>
            </a:r>
            <a:endParaRPr lang="en-US" sz="2400" dirty="0"/>
          </a:p>
        </p:txBody>
      </p:sp>
      <p:sp>
        <p:nvSpPr>
          <p:cNvPr id="31753" name="Text Box 9"/>
          <p:cNvSpPr txBox="1">
            <a:spLocks noChangeArrowheads="1"/>
          </p:cNvSpPr>
          <p:nvPr/>
        </p:nvSpPr>
        <p:spPr bwMode="auto">
          <a:xfrm>
            <a:off x="4140200" y="3860800"/>
            <a:ext cx="2160588" cy="1902059"/>
          </a:xfrm>
          <a:prstGeom prst="rect">
            <a:avLst/>
          </a:prstGeom>
          <a:noFill/>
          <a:ln w="9525">
            <a:noFill/>
            <a:miter lim="800000"/>
            <a:headEnd/>
            <a:tailEnd/>
          </a:ln>
        </p:spPr>
        <p:txBody>
          <a:bodyPr>
            <a:spAutoFit/>
          </a:bodyPr>
          <a:lstStyle/>
          <a:p>
            <a:pPr algn="ctr">
              <a:spcBef>
                <a:spcPct val="20000"/>
              </a:spcBef>
              <a:buClr>
                <a:schemeClr val="accent1"/>
              </a:buClr>
              <a:buSzPct val="65000"/>
            </a:pPr>
            <a:r>
              <a:rPr lang="fa-IR" sz="2400" b="1" dirty="0">
                <a:solidFill>
                  <a:srgbClr val="FF0000"/>
                </a:solidFill>
              </a:rPr>
              <a:t>سوال بدون توان  تميز فراگیر قوی وضعیف </a:t>
            </a:r>
          </a:p>
          <a:p>
            <a:pPr>
              <a:spcBef>
                <a:spcPct val="20000"/>
              </a:spcBef>
              <a:buClr>
                <a:schemeClr val="accent1"/>
              </a:buClr>
              <a:buSzPct val="65000"/>
            </a:pPr>
            <a:endParaRPr lang="fa-IR" sz="3800" dirty="0"/>
          </a:p>
        </p:txBody>
      </p:sp>
      <p:sp>
        <p:nvSpPr>
          <p:cNvPr id="31754" name="Line 10"/>
          <p:cNvSpPr>
            <a:spLocks noChangeShapeType="1"/>
          </p:cNvSpPr>
          <p:nvPr/>
        </p:nvSpPr>
        <p:spPr bwMode="auto">
          <a:xfrm>
            <a:off x="5795963" y="2565400"/>
            <a:ext cx="2087562" cy="0"/>
          </a:xfrm>
          <a:prstGeom prst="line">
            <a:avLst/>
          </a:prstGeom>
          <a:noFill/>
          <a:ln w="47625">
            <a:solidFill>
              <a:srgbClr val="993300"/>
            </a:solidFill>
            <a:prstDash val="lgDash"/>
            <a:round/>
            <a:headEnd type="stealth" w="med" len="med"/>
            <a:tailEnd type="stealth" w="med" len="med"/>
          </a:ln>
        </p:spPr>
        <p:txBody>
          <a:bodyPr/>
          <a:lstStyle/>
          <a:p>
            <a:endParaRPr lang="fa-IR"/>
          </a:p>
        </p:txBody>
      </p:sp>
      <p:sp>
        <p:nvSpPr>
          <p:cNvPr id="31755" name="Rectangle 11"/>
          <p:cNvSpPr>
            <a:spLocks noChangeArrowheads="1"/>
          </p:cNvSpPr>
          <p:nvPr/>
        </p:nvSpPr>
        <p:spPr bwMode="auto">
          <a:xfrm>
            <a:off x="7885113" y="1412875"/>
            <a:ext cx="1008062" cy="2520950"/>
          </a:xfrm>
          <a:prstGeom prst="rect">
            <a:avLst/>
          </a:prstGeom>
          <a:gradFill rotWithShape="1">
            <a:gsLst>
              <a:gs pos="0">
                <a:schemeClr val="bg1"/>
              </a:gs>
              <a:gs pos="100000">
                <a:schemeClr val="tx1"/>
              </a:gs>
            </a:gsLst>
            <a:lin ang="5400000" scaled="1"/>
          </a:gradFill>
          <a:ln w="25400">
            <a:solidFill>
              <a:srgbClr val="FFCC00"/>
            </a:solidFill>
            <a:miter lim="800000"/>
            <a:headEnd/>
            <a:tailEnd/>
          </a:ln>
        </p:spPr>
        <p:txBody>
          <a:bodyPr wrap="none" anchor="ctr"/>
          <a:lstStyle/>
          <a:p>
            <a:endParaRPr lang="fa-IR"/>
          </a:p>
        </p:txBody>
      </p:sp>
      <p:sp>
        <p:nvSpPr>
          <p:cNvPr id="31756" name="Text Box 7"/>
          <p:cNvSpPr txBox="1">
            <a:spLocks noChangeArrowheads="1"/>
          </p:cNvSpPr>
          <p:nvPr/>
        </p:nvSpPr>
        <p:spPr bwMode="auto">
          <a:xfrm>
            <a:off x="8015288" y="2046288"/>
            <a:ext cx="649287" cy="914400"/>
          </a:xfrm>
          <a:prstGeom prst="rect">
            <a:avLst/>
          </a:prstGeom>
          <a:noFill/>
          <a:ln w="9525">
            <a:noFill/>
            <a:miter lim="800000"/>
            <a:headEnd/>
            <a:tailEnd/>
          </a:ln>
        </p:spPr>
        <p:txBody>
          <a:bodyPr>
            <a:spAutoFit/>
          </a:bodyPr>
          <a:lstStyle/>
          <a:p>
            <a:pPr>
              <a:spcBef>
                <a:spcPct val="50000"/>
              </a:spcBef>
            </a:pPr>
            <a:r>
              <a:rPr lang="en-US" sz="5400"/>
              <a:t>1</a:t>
            </a:r>
          </a:p>
        </p:txBody>
      </p:sp>
      <p:sp>
        <p:nvSpPr>
          <p:cNvPr id="31757" name="Line 13"/>
          <p:cNvSpPr>
            <a:spLocks noChangeShapeType="1"/>
          </p:cNvSpPr>
          <p:nvPr/>
        </p:nvSpPr>
        <p:spPr bwMode="auto">
          <a:xfrm>
            <a:off x="2555875" y="2565400"/>
            <a:ext cx="2087563" cy="0"/>
          </a:xfrm>
          <a:prstGeom prst="line">
            <a:avLst/>
          </a:prstGeom>
          <a:noFill/>
          <a:ln w="47625">
            <a:solidFill>
              <a:srgbClr val="993300"/>
            </a:solidFill>
            <a:prstDash val="lgDash"/>
            <a:round/>
            <a:headEnd type="stealth" w="med" len="med"/>
            <a:tailEnd type="stealth" w="med" len="med"/>
          </a:ln>
        </p:spPr>
        <p:txBody>
          <a:bodyPr/>
          <a:lstStyle/>
          <a:p>
            <a:endParaRPr lang="fa-IR"/>
          </a:p>
        </p:txBody>
      </p:sp>
      <p:sp>
        <p:nvSpPr>
          <p:cNvPr id="31758" name="Rectangle 14"/>
          <p:cNvSpPr>
            <a:spLocks noChangeArrowheads="1"/>
          </p:cNvSpPr>
          <p:nvPr/>
        </p:nvSpPr>
        <p:spPr bwMode="auto">
          <a:xfrm>
            <a:off x="1476375" y="1412875"/>
            <a:ext cx="1008063" cy="2663825"/>
          </a:xfrm>
          <a:prstGeom prst="rect">
            <a:avLst/>
          </a:prstGeom>
          <a:gradFill rotWithShape="1">
            <a:gsLst>
              <a:gs pos="0">
                <a:schemeClr val="tx1"/>
              </a:gs>
              <a:gs pos="100000">
                <a:schemeClr val="bg1"/>
              </a:gs>
            </a:gsLst>
            <a:lin ang="5400000" scaled="1"/>
          </a:gradFill>
          <a:ln w="25400">
            <a:solidFill>
              <a:srgbClr val="FFCC00"/>
            </a:solidFill>
            <a:miter lim="800000"/>
            <a:headEnd/>
            <a:tailEnd/>
          </a:ln>
        </p:spPr>
        <p:txBody>
          <a:bodyPr wrap="none" anchor="ctr"/>
          <a:lstStyle/>
          <a:p>
            <a:endParaRPr lang="fa-IR"/>
          </a:p>
        </p:txBody>
      </p:sp>
      <p:sp>
        <p:nvSpPr>
          <p:cNvPr id="31759" name="Text Box 15"/>
          <p:cNvSpPr txBox="1">
            <a:spLocks noChangeArrowheads="1"/>
          </p:cNvSpPr>
          <p:nvPr/>
        </p:nvSpPr>
        <p:spPr bwMode="auto">
          <a:xfrm>
            <a:off x="1547813" y="2089150"/>
            <a:ext cx="863600" cy="914400"/>
          </a:xfrm>
          <a:prstGeom prst="rect">
            <a:avLst/>
          </a:prstGeom>
          <a:noFill/>
          <a:ln w="9525">
            <a:noFill/>
            <a:miter lim="800000"/>
            <a:headEnd/>
            <a:tailEnd/>
          </a:ln>
        </p:spPr>
        <p:txBody>
          <a:bodyPr>
            <a:spAutoFit/>
          </a:bodyPr>
          <a:lstStyle/>
          <a:p>
            <a:pPr>
              <a:spcBef>
                <a:spcPct val="50000"/>
              </a:spcBef>
            </a:pPr>
            <a:r>
              <a:rPr lang="en-US" sz="5400"/>
              <a:t>-1</a:t>
            </a:r>
          </a:p>
        </p:txBody>
      </p:sp>
      <p:sp>
        <p:nvSpPr>
          <p:cNvPr id="31760" name="Text Box 16"/>
          <p:cNvSpPr txBox="1">
            <a:spLocks noChangeArrowheads="1"/>
          </p:cNvSpPr>
          <p:nvPr/>
        </p:nvSpPr>
        <p:spPr bwMode="auto">
          <a:xfrm>
            <a:off x="323850" y="4149725"/>
            <a:ext cx="2590800" cy="830997"/>
          </a:xfrm>
          <a:prstGeom prst="rect">
            <a:avLst/>
          </a:prstGeom>
          <a:noFill/>
          <a:ln w="9525">
            <a:noFill/>
            <a:miter lim="800000"/>
            <a:headEnd/>
            <a:tailEnd/>
          </a:ln>
        </p:spPr>
        <p:txBody>
          <a:bodyPr>
            <a:spAutoFit/>
          </a:bodyPr>
          <a:lstStyle/>
          <a:p>
            <a:pPr algn="ctr"/>
            <a:r>
              <a:rPr lang="fa-IR" sz="2400" dirty="0"/>
              <a:t>قوه تمیز سوال </a:t>
            </a:r>
            <a:r>
              <a:rPr lang="fa-IR" sz="2400" b="1" dirty="0">
                <a:solidFill>
                  <a:srgbClr val="FF0000"/>
                </a:solidFill>
              </a:rPr>
              <a:t>نامناسب</a:t>
            </a:r>
            <a:r>
              <a:rPr lang="fa-IR" sz="2400" dirty="0"/>
              <a:t> است</a:t>
            </a:r>
            <a:endParaRPr lang="en-US" sz="2400" dirty="0"/>
          </a:p>
        </p:txBody>
      </p:sp>
      <p:sp>
        <p:nvSpPr>
          <p:cNvPr id="31761" name="Text Box 17"/>
          <p:cNvSpPr txBox="1">
            <a:spLocks noChangeArrowheads="1"/>
          </p:cNvSpPr>
          <p:nvPr/>
        </p:nvSpPr>
        <p:spPr bwMode="auto">
          <a:xfrm>
            <a:off x="7885113" y="1412875"/>
            <a:ext cx="1079500" cy="641350"/>
          </a:xfrm>
          <a:prstGeom prst="rect">
            <a:avLst/>
          </a:prstGeom>
          <a:noFill/>
          <a:ln w="9525">
            <a:noFill/>
            <a:miter lim="800000"/>
            <a:headEnd/>
            <a:tailEnd/>
          </a:ln>
        </p:spPr>
        <p:txBody>
          <a:bodyPr>
            <a:spAutoFit/>
          </a:bodyPr>
          <a:lstStyle/>
          <a:p>
            <a:pPr algn="ctr">
              <a:spcBef>
                <a:spcPct val="50000"/>
              </a:spcBef>
            </a:pPr>
            <a:r>
              <a:rPr lang="en-US" dirty="0"/>
              <a:t>Good student</a:t>
            </a:r>
          </a:p>
        </p:txBody>
      </p:sp>
      <p:sp>
        <p:nvSpPr>
          <p:cNvPr id="31762" name="Text Box 18"/>
          <p:cNvSpPr txBox="1">
            <a:spLocks noChangeArrowheads="1"/>
          </p:cNvSpPr>
          <p:nvPr/>
        </p:nvSpPr>
        <p:spPr bwMode="auto">
          <a:xfrm>
            <a:off x="1404938" y="1412875"/>
            <a:ext cx="1079500" cy="641350"/>
          </a:xfrm>
          <a:prstGeom prst="rect">
            <a:avLst/>
          </a:prstGeom>
          <a:noFill/>
          <a:ln w="9525">
            <a:noFill/>
            <a:miter lim="800000"/>
            <a:headEnd/>
            <a:tailEnd/>
          </a:ln>
        </p:spPr>
        <p:txBody>
          <a:bodyPr>
            <a:spAutoFit/>
          </a:bodyPr>
          <a:lstStyle/>
          <a:p>
            <a:pPr algn="ctr">
              <a:spcBef>
                <a:spcPct val="50000"/>
              </a:spcBef>
            </a:pPr>
            <a:r>
              <a:rPr lang="en-US" dirty="0" smtClean="0">
                <a:solidFill>
                  <a:schemeClr val="bg1"/>
                </a:solidFill>
              </a:rPr>
              <a:t>bad student</a:t>
            </a:r>
            <a:endParaRPr lang="en-US" dirty="0">
              <a:solidFill>
                <a:schemeClr val="bg1"/>
              </a:solidFill>
            </a:endParaRPr>
          </a:p>
        </p:txBody>
      </p:sp>
      <p:sp>
        <p:nvSpPr>
          <p:cNvPr id="31763" name="Text Box 19"/>
          <p:cNvSpPr txBox="1">
            <a:spLocks noChangeArrowheads="1"/>
          </p:cNvSpPr>
          <p:nvPr/>
        </p:nvSpPr>
        <p:spPr bwMode="auto">
          <a:xfrm>
            <a:off x="7812088" y="3292475"/>
            <a:ext cx="1079500" cy="641350"/>
          </a:xfrm>
          <a:prstGeom prst="rect">
            <a:avLst/>
          </a:prstGeom>
          <a:noFill/>
          <a:ln w="9525">
            <a:noFill/>
            <a:miter lim="800000"/>
            <a:headEnd/>
            <a:tailEnd/>
          </a:ln>
        </p:spPr>
        <p:txBody>
          <a:bodyPr>
            <a:spAutoFit/>
          </a:bodyPr>
          <a:lstStyle/>
          <a:p>
            <a:pPr algn="ctr">
              <a:spcBef>
                <a:spcPct val="50000"/>
              </a:spcBef>
            </a:pPr>
            <a:r>
              <a:rPr lang="en-US">
                <a:solidFill>
                  <a:schemeClr val="bg1"/>
                </a:solidFill>
              </a:rPr>
              <a:t>bad student</a:t>
            </a:r>
          </a:p>
        </p:txBody>
      </p:sp>
      <p:sp>
        <p:nvSpPr>
          <p:cNvPr id="31764" name="Text Box 20"/>
          <p:cNvSpPr txBox="1">
            <a:spLocks noChangeArrowheads="1"/>
          </p:cNvSpPr>
          <p:nvPr/>
        </p:nvSpPr>
        <p:spPr bwMode="auto">
          <a:xfrm>
            <a:off x="1403350" y="3435350"/>
            <a:ext cx="1079500" cy="641350"/>
          </a:xfrm>
          <a:prstGeom prst="rect">
            <a:avLst/>
          </a:prstGeom>
          <a:noFill/>
          <a:ln w="9525">
            <a:noFill/>
            <a:miter lim="800000"/>
            <a:headEnd/>
            <a:tailEnd/>
          </a:ln>
        </p:spPr>
        <p:txBody>
          <a:bodyPr>
            <a:spAutoFit/>
          </a:bodyPr>
          <a:lstStyle/>
          <a:p>
            <a:pPr algn="ctr">
              <a:spcBef>
                <a:spcPct val="50000"/>
              </a:spcBef>
            </a:pPr>
            <a:r>
              <a:rPr lang="en-US" dirty="0" smtClean="0"/>
              <a:t>Good </a:t>
            </a:r>
            <a:r>
              <a:rPr lang="en-US" dirty="0"/>
              <a:t>student</a:t>
            </a:r>
          </a:p>
        </p:txBody>
      </p:sp>
      <p:sp>
        <p:nvSpPr>
          <p:cNvPr id="31765" name="Text Box 23"/>
          <p:cNvSpPr txBox="1">
            <a:spLocks noChangeArrowheads="1"/>
          </p:cNvSpPr>
          <p:nvPr/>
        </p:nvSpPr>
        <p:spPr bwMode="auto">
          <a:xfrm>
            <a:off x="179388" y="4941888"/>
            <a:ext cx="2987675" cy="1246495"/>
          </a:xfrm>
          <a:prstGeom prst="rect">
            <a:avLst/>
          </a:prstGeom>
          <a:noFill/>
          <a:ln w="9525">
            <a:noFill/>
            <a:miter lim="800000"/>
            <a:headEnd/>
            <a:tailEnd/>
          </a:ln>
        </p:spPr>
        <p:txBody>
          <a:bodyPr>
            <a:spAutoFit/>
          </a:bodyPr>
          <a:lstStyle/>
          <a:p>
            <a:pPr algn="ctr">
              <a:spcBef>
                <a:spcPct val="20000"/>
              </a:spcBef>
              <a:buClr>
                <a:schemeClr val="accent1"/>
              </a:buClr>
              <a:buSzPct val="65000"/>
            </a:pPr>
            <a:r>
              <a:rPr lang="fa-IR" sz="2400" b="1" dirty="0">
                <a:solidFill>
                  <a:srgbClr val="FF0000"/>
                </a:solidFill>
              </a:rPr>
              <a:t>فراگير قوي از فراگير ضعيف بدتر عمل كرده است </a:t>
            </a:r>
          </a:p>
          <a:p>
            <a:pPr algn="ctr">
              <a:spcBef>
                <a:spcPct val="50000"/>
              </a:spcBef>
            </a:pPr>
            <a:endParaRPr lang="en-US" b="1" dirty="0">
              <a:solidFill>
                <a:srgbClr val="006260"/>
              </a:solidFill>
            </a:endParaRPr>
          </a:p>
        </p:txBody>
      </p:sp>
      <p:sp>
        <p:nvSpPr>
          <p:cNvPr id="2" name="Footer Placeholder 1"/>
          <p:cNvSpPr>
            <a:spLocks noGrp="1"/>
          </p:cNvSpPr>
          <p:nvPr>
            <p:ph type="ftr" sz="quarter" idx="11"/>
          </p:nvPr>
        </p:nvSpPr>
        <p:spPr/>
        <p:txBody>
          <a:bodyPr/>
          <a:lstStyle/>
          <a:p>
            <a:pPr>
              <a:defRPr/>
            </a:pPr>
            <a:r>
              <a:rPr lang="en-US" smtClean="0"/>
              <a:t>Dr :Vaisi Raygani</a:t>
            </a:r>
            <a:endParaRPr lang="fa-IR"/>
          </a:p>
        </p:txBody>
      </p:sp>
      <p:sp>
        <p:nvSpPr>
          <p:cNvPr id="3" name="Slide Number Placeholder 2"/>
          <p:cNvSpPr>
            <a:spLocks noGrp="1"/>
          </p:cNvSpPr>
          <p:nvPr>
            <p:ph type="sldNum" sz="quarter" idx="12"/>
          </p:nvPr>
        </p:nvSpPr>
        <p:spPr/>
        <p:txBody>
          <a:bodyPr/>
          <a:lstStyle/>
          <a:p>
            <a:pPr>
              <a:defRPr/>
            </a:pPr>
            <a:fld id="{4D44C213-1395-4D9A-82F0-25F6B2E78982}" type="slidenum">
              <a:rPr lang="fa-IR" smtClean="0"/>
              <a:pPr>
                <a:defRPr/>
              </a:pPr>
              <a:t>24</a:t>
            </a:fld>
            <a:endParaRPr lang="fa-IR"/>
          </a:p>
        </p:txBody>
      </p:sp>
    </p:spTree>
    <p:extLst>
      <p:ext uri="{BB962C8B-B14F-4D97-AF65-F5344CB8AC3E}">
        <p14:creationId xmlns:p14="http://schemas.microsoft.com/office/powerpoint/2010/main" val="1125396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5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1760">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1765">
                                            <p:txEl>
                                              <p:pRg st="0" end="0"/>
                                            </p:txEl>
                                          </p:spTgt>
                                        </p:tgtEl>
                                        <p:attrNameLst>
                                          <p:attrName>style.visibility</p:attrName>
                                        </p:attrNameLst>
                                      </p:cBhvr>
                                      <p:to>
                                        <p:strVal val="visible"/>
                                      </p:to>
                                    </p:set>
                                    <p:animEffect transition="in" filter="fade">
                                      <p:cBhvr>
                                        <p:cTn id="21" dur="500"/>
                                        <p:tgtEl>
                                          <p:spTgt spid="3176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15616" y="1481328"/>
            <a:ext cx="7571184" cy="4683976"/>
          </a:xfrm>
        </p:spPr>
        <p:txBody>
          <a:bodyPr>
            <a:normAutofit fontScale="92500"/>
          </a:bodyPr>
          <a:lstStyle/>
          <a:p>
            <a:pPr lvl="0" algn="r" rtl="1"/>
            <a:r>
              <a:rPr lang="fa-IR" sz="2800" dirty="0" smtClean="0">
                <a:cs typeface="B Nazanin" panose="00000400000000000000" pitchFamily="2" charset="-78"/>
              </a:rPr>
              <a:t>هرقدرضریب تمیز</a:t>
            </a:r>
            <a:r>
              <a:rPr lang="fa-IR" sz="2800" b="1" dirty="0" smtClean="0">
                <a:solidFill>
                  <a:srgbClr val="C00000"/>
                </a:solidFill>
                <a:cs typeface="B Nazanin" panose="00000400000000000000" pitchFamily="2" charset="-78"/>
              </a:rPr>
              <a:t>بزرگتر</a:t>
            </a:r>
            <a:r>
              <a:rPr lang="fa-IR" sz="2800" dirty="0" smtClean="0">
                <a:cs typeface="B Nazanin" panose="00000400000000000000" pitchFamily="2" charset="-78"/>
              </a:rPr>
              <a:t>باشد             </a:t>
            </a:r>
            <a:r>
              <a:rPr lang="fa-IR" sz="2800" b="1" dirty="0" smtClean="0">
                <a:solidFill>
                  <a:srgbClr val="C00000"/>
                </a:solidFill>
                <a:cs typeface="B Nazanin" panose="00000400000000000000" pitchFamily="2" charset="-78"/>
              </a:rPr>
              <a:t>قوه تمیزآن سئوال بیشتر </a:t>
            </a:r>
            <a:r>
              <a:rPr lang="fa-IR" sz="2800" dirty="0" smtClean="0">
                <a:cs typeface="B Nazanin" panose="00000400000000000000" pitchFamily="2" charset="-78"/>
              </a:rPr>
              <a:t>هرقدر این ضریب </a:t>
            </a:r>
            <a:r>
              <a:rPr lang="fa-IR" sz="2800" b="1" dirty="0" smtClean="0">
                <a:solidFill>
                  <a:srgbClr val="C00000"/>
                </a:solidFill>
                <a:cs typeface="B Nazanin" panose="00000400000000000000" pitchFamily="2" charset="-78"/>
              </a:rPr>
              <a:t>کوچکتر</a:t>
            </a:r>
            <a:r>
              <a:rPr lang="fa-IR" sz="2800" dirty="0" smtClean="0">
                <a:cs typeface="B Nazanin" panose="00000400000000000000" pitchFamily="2" charset="-78"/>
              </a:rPr>
              <a:t>باشد              </a:t>
            </a:r>
            <a:r>
              <a:rPr lang="fa-IR" sz="2800" b="1" dirty="0" smtClean="0">
                <a:solidFill>
                  <a:srgbClr val="C00000"/>
                </a:solidFill>
                <a:cs typeface="B Nazanin" panose="00000400000000000000" pitchFamily="2" charset="-78"/>
              </a:rPr>
              <a:t>قوه تمیزآن کمتراست</a:t>
            </a:r>
          </a:p>
          <a:p>
            <a:pPr lvl="0" algn="r" rtl="1">
              <a:buNone/>
            </a:pPr>
            <a:endParaRPr lang="fa-IR" sz="2800" dirty="0" smtClean="0">
              <a:cs typeface="B Nazanin" panose="00000400000000000000" pitchFamily="2" charset="-78"/>
            </a:endParaRPr>
          </a:p>
          <a:p>
            <a:pPr algn="r" rtl="1"/>
            <a:r>
              <a:rPr lang="fa-IR" sz="2800" dirty="0" smtClean="0">
                <a:cs typeface="B Nazanin" panose="00000400000000000000" pitchFamily="2" charset="-78"/>
              </a:rPr>
              <a:t>مثلا : اگرضریب تمیزسئوالی </a:t>
            </a:r>
            <a:r>
              <a:rPr lang="fa-IR" sz="2800" dirty="0" smtClean="0">
                <a:cs typeface="B Nazanin" panose="00000400000000000000" pitchFamily="2" charset="-78"/>
              </a:rPr>
              <a:t>9/ </a:t>
            </a:r>
            <a:r>
              <a:rPr lang="fa-IR" sz="2800" dirty="0" smtClean="0">
                <a:cs typeface="B Nazanin" panose="00000400000000000000" pitchFamily="2" charset="-78"/>
              </a:rPr>
              <a:t>0باشدآن سئوال آزمون شوندگان </a:t>
            </a:r>
            <a:r>
              <a:rPr lang="fa-IR" sz="2800" b="1" dirty="0" smtClean="0">
                <a:solidFill>
                  <a:srgbClr val="0070C0"/>
                </a:solidFill>
                <a:cs typeface="B Nazanin" panose="00000400000000000000" pitchFamily="2" charset="-78"/>
              </a:rPr>
              <a:t>قوی وضعیف راخیلی خوب ازهم جداخواهدکرد</a:t>
            </a:r>
          </a:p>
          <a:p>
            <a:pPr lvl="0" algn="r" rtl="1"/>
            <a:r>
              <a:rPr lang="fa-IR" sz="2800" dirty="0" smtClean="0">
                <a:cs typeface="B Nazanin" panose="00000400000000000000" pitchFamily="2" charset="-78"/>
              </a:rPr>
              <a:t>امااگراین ضریب 1/ 0باشدآن سئوال ازعهده جداسازی </a:t>
            </a:r>
            <a:r>
              <a:rPr lang="fa-IR" sz="2800" b="1" dirty="0" smtClean="0">
                <a:solidFill>
                  <a:srgbClr val="FF0000"/>
                </a:solidFill>
                <a:cs typeface="B Nazanin" panose="00000400000000000000" pitchFamily="2" charset="-78"/>
              </a:rPr>
              <a:t>دانشجویان قوی وضعیف به خوبی برنخواهدآمد</a:t>
            </a:r>
          </a:p>
          <a:p>
            <a:pPr lvl="0" algn="r" rtl="1">
              <a:buNone/>
            </a:pPr>
            <a:endParaRPr lang="fa-IR" sz="2800" dirty="0" smtClean="0">
              <a:cs typeface="B Nazanin" panose="00000400000000000000" pitchFamily="2" charset="-78"/>
            </a:endParaRPr>
          </a:p>
          <a:p>
            <a:pPr algn="r" rtl="1"/>
            <a:r>
              <a:rPr lang="fa-IR" sz="2800" b="1" dirty="0" smtClean="0">
                <a:solidFill>
                  <a:srgbClr val="C00000"/>
                </a:solidFill>
                <a:cs typeface="B Nazanin" panose="00000400000000000000" pitchFamily="2" charset="-78"/>
              </a:rPr>
              <a:t>ضریب تمیزصفرحاکی ازاین است که سئوال به هیچ وجه نتوانسته </a:t>
            </a:r>
            <a:r>
              <a:rPr lang="fa-IR" sz="2800" b="1" dirty="0" smtClean="0">
                <a:solidFill>
                  <a:srgbClr val="00B050"/>
                </a:solidFill>
                <a:cs typeface="B Nazanin" panose="00000400000000000000" pitchFamily="2" charset="-78"/>
              </a:rPr>
              <a:t>بین گروه قوی وضعیف تمایزقائل شود</a:t>
            </a:r>
            <a:endParaRPr lang="en-US" sz="2800" b="1" dirty="0" smtClean="0">
              <a:solidFill>
                <a:srgbClr val="00B050"/>
              </a:solidFill>
              <a:cs typeface="B Nazanin" panose="00000400000000000000" pitchFamily="2" charset="-78"/>
            </a:endParaRPr>
          </a:p>
          <a:p>
            <a:pPr lvl="0" algn="r" rtl="1"/>
            <a:endParaRPr lang="en-US" sz="2800" dirty="0" smtClean="0">
              <a:cs typeface="B Nazanin" panose="00000400000000000000" pitchFamily="2" charset="-78"/>
            </a:endParaRPr>
          </a:p>
          <a:p>
            <a:pPr algn="r" rtl="1"/>
            <a:endParaRPr lang="en-US" sz="2800" dirty="0" smtClean="0">
              <a:cs typeface="B Nazanin" panose="00000400000000000000" pitchFamily="2" charset="-78"/>
            </a:endParaRPr>
          </a:p>
          <a:p>
            <a:pPr lvl="0" algn="r" rtl="1"/>
            <a:endParaRPr lang="en-US" sz="2800" dirty="0" smtClean="0">
              <a:cs typeface="B Nazanin" panose="00000400000000000000" pitchFamily="2" charset="-78"/>
            </a:endParaRPr>
          </a:p>
          <a:p>
            <a:pPr algn="r" rtl="1"/>
            <a:endParaRPr lang="fa-IR" dirty="0">
              <a:cs typeface="B Nazanin" panose="00000400000000000000" pitchFamily="2" charset="-78"/>
            </a:endParaRPr>
          </a:p>
        </p:txBody>
      </p:sp>
      <p:sp>
        <p:nvSpPr>
          <p:cNvPr id="3" name="Title 2"/>
          <p:cNvSpPr>
            <a:spLocks noGrp="1"/>
          </p:cNvSpPr>
          <p:nvPr>
            <p:ph type="title"/>
          </p:nvPr>
        </p:nvSpPr>
        <p:spPr/>
        <p:txBody>
          <a:bodyPr/>
          <a:lstStyle/>
          <a:p>
            <a:pPr algn="ctr"/>
            <a:r>
              <a:rPr lang="fa-IR" sz="4400" dirty="0" smtClean="0">
                <a:solidFill>
                  <a:srgbClr val="C00000"/>
                </a:solidFill>
              </a:rPr>
              <a:t>تفسیرضریب تمیز</a:t>
            </a:r>
            <a:endParaRPr lang="fa-IR" dirty="0">
              <a:solidFill>
                <a:srgbClr val="C00000"/>
              </a:solidFill>
            </a:endParaRPr>
          </a:p>
        </p:txBody>
      </p:sp>
      <p:sp>
        <p:nvSpPr>
          <p:cNvPr id="4" name="Left Arrow 3"/>
          <p:cNvSpPr/>
          <p:nvPr/>
        </p:nvSpPr>
        <p:spPr>
          <a:xfrm>
            <a:off x="4401142" y="1628800"/>
            <a:ext cx="890938" cy="14228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 name="Left Arrow 4"/>
          <p:cNvSpPr/>
          <p:nvPr/>
        </p:nvSpPr>
        <p:spPr>
          <a:xfrm>
            <a:off x="3995936" y="2060848"/>
            <a:ext cx="1000132" cy="14287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 name="Slide Number Placeholder 5"/>
          <p:cNvSpPr>
            <a:spLocks noGrp="1"/>
          </p:cNvSpPr>
          <p:nvPr>
            <p:ph type="sldNum" sz="quarter" idx="12"/>
          </p:nvPr>
        </p:nvSpPr>
        <p:spPr/>
        <p:txBody>
          <a:bodyPr/>
          <a:lstStyle/>
          <a:p>
            <a:pPr>
              <a:defRPr/>
            </a:pPr>
            <a:fld id="{4D44C213-1395-4D9A-82F0-25F6B2E78982}" type="slidenum">
              <a:rPr lang="fa-IR" smtClean="0"/>
              <a:pPr>
                <a:defRPr/>
              </a:pPr>
              <a:t>25</a:t>
            </a:fld>
            <a:endParaRPr lang="fa-IR"/>
          </a:p>
        </p:txBody>
      </p:sp>
      <p:sp>
        <p:nvSpPr>
          <p:cNvPr id="7" name="Footer Placeholder 6"/>
          <p:cNvSpPr>
            <a:spLocks noGrp="1"/>
          </p:cNvSpPr>
          <p:nvPr>
            <p:ph type="ftr" sz="quarter" idx="11"/>
          </p:nvPr>
        </p:nvSpPr>
        <p:spPr/>
        <p:txBody>
          <a:bodyPr/>
          <a:lstStyle/>
          <a:p>
            <a:pPr>
              <a:defRPr/>
            </a:pPr>
            <a:r>
              <a:rPr lang="en-US" smtClean="0"/>
              <a:t>Dr :Vaisi Raygani</a:t>
            </a:r>
            <a:endParaRPr lang="fa-IR" dirty="0"/>
          </a:p>
        </p:txBody>
      </p:sp>
    </p:spTree>
    <p:extLst>
      <p:ext uri="{BB962C8B-B14F-4D97-AF65-F5344CB8AC3E}">
        <p14:creationId xmlns:p14="http://schemas.microsoft.com/office/powerpoint/2010/main" val="38674522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eaLnBrk="1" hangingPunct="1"/>
            <a:r>
              <a:rPr lang="fa-IR" sz="4800" b="1" dirty="0" smtClean="0">
                <a:solidFill>
                  <a:srgbClr val="C00000"/>
                </a:solidFill>
                <a:cs typeface="+mn-cs"/>
              </a:rPr>
              <a:t>مقادیرمطلوب ضریب تمیز</a:t>
            </a:r>
            <a:endParaRPr lang="en-US" sz="4800" b="1" dirty="0" smtClean="0">
              <a:solidFill>
                <a:srgbClr val="C00000"/>
              </a:solidFill>
              <a:cs typeface="+mn-cs"/>
            </a:endParaRPr>
          </a:p>
        </p:txBody>
      </p:sp>
      <p:graphicFrame>
        <p:nvGraphicFramePr>
          <p:cNvPr id="181292" name="Group 44"/>
          <p:cNvGraphicFramePr>
            <a:graphicFrameLocks noGrp="1"/>
          </p:cNvGraphicFramePr>
          <p:nvPr>
            <p:ph type="tbl" idx="1"/>
            <p:extLst>
              <p:ext uri="{D42A27DB-BD31-4B8C-83A1-F6EECF244321}">
                <p14:modId xmlns:p14="http://schemas.microsoft.com/office/powerpoint/2010/main" val="3082584206"/>
              </p:ext>
            </p:extLst>
          </p:nvPr>
        </p:nvGraphicFramePr>
        <p:xfrm>
          <a:off x="457200" y="1828800"/>
          <a:ext cx="8229600" cy="4415807"/>
        </p:xfrm>
        <a:graphic>
          <a:graphicData uri="http://schemas.openxmlformats.org/drawingml/2006/table">
            <a:tbl>
              <a:tblPr/>
              <a:tblGrid>
                <a:gridCol w="5842992">
                  <a:extLst>
                    <a:ext uri="{9D8B030D-6E8A-4147-A177-3AD203B41FA5}">
                      <a16:colId xmlns:a16="http://schemas.microsoft.com/office/drawing/2014/main" xmlns="" val="20000"/>
                    </a:ext>
                  </a:extLst>
                </a:gridCol>
                <a:gridCol w="2386608">
                  <a:extLst>
                    <a:ext uri="{9D8B030D-6E8A-4147-A177-3AD203B41FA5}">
                      <a16:colId xmlns:a16="http://schemas.microsoft.com/office/drawing/2014/main" xmlns="" val="20001"/>
                    </a:ext>
                  </a:extLst>
                </a:gridCol>
              </a:tblGrid>
              <a:tr h="1076227">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600" b="1" i="0" u="none" strike="noStrike" cap="none" normalizeH="0" baseline="0" dirty="0" smtClean="0">
                          <a:ln>
                            <a:noFill/>
                          </a:ln>
                          <a:solidFill>
                            <a:schemeClr val="tx1"/>
                          </a:solidFill>
                          <a:effectLst/>
                          <a:latin typeface="Arial" pitchFamily="34" charset="0"/>
                          <a:cs typeface="Arial" pitchFamily="34" charset="0"/>
                        </a:rPr>
                        <a:t>سئوالات بسیارخوب</a:t>
                      </a:r>
                      <a:endParaRPr kumimoji="0" lang="en-US" sz="3600" b="1" i="0" u="none" strike="noStrike" cap="none" normalizeH="0" baseline="0" dirty="0" smtClean="0">
                        <a:ln>
                          <a:noFill/>
                        </a:ln>
                        <a:solidFill>
                          <a:schemeClr val="tx1"/>
                        </a:solidFill>
                        <a:effectLst/>
                        <a:latin typeface="Arial" pitchFamily="34" charset="0"/>
                        <a:cs typeface="Arial" pitchFamily="34"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200" b="1" i="0" u="none" strike="noStrike" cap="none" normalizeH="0" baseline="0" dirty="0" smtClean="0">
                          <a:ln>
                            <a:noFill/>
                          </a:ln>
                          <a:solidFill>
                            <a:schemeClr val="tx1"/>
                          </a:solidFill>
                          <a:effectLst/>
                          <a:latin typeface="Arial" pitchFamily="34" charset="0"/>
                          <a:cs typeface="Arial" pitchFamily="34" charset="0"/>
                        </a:rPr>
                        <a:t>4/ 0وبالاتر</a:t>
                      </a:r>
                      <a:endParaRPr kumimoji="0" lang="en-US" sz="3200" b="1" i="0" u="none" strike="noStrike" cap="none" normalizeH="0" baseline="0" dirty="0" smtClean="0">
                        <a:ln>
                          <a:noFill/>
                        </a:ln>
                        <a:solidFill>
                          <a:schemeClr val="tx1"/>
                        </a:solidFill>
                        <a:effectLst/>
                        <a:latin typeface="Arial" pitchFamily="34" charset="0"/>
                        <a:cs typeface="Arial" pitchFamily="34"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extLst>
                  <a:ext uri="{0D108BD9-81ED-4DB2-BD59-A6C34878D82A}">
                    <a16:rowId xmlns:a16="http://schemas.microsoft.com/office/drawing/2014/main" xmlns="" val="10000"/>
                  </a:ext>
                </a:extLst>
              </a:tr>
              <a:tr h="1074640">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600" b="1" i="0" u="none" strike="noStrike" cap="none" normalizeH="0" baseline="0" dirty="0" smtClean="0">
                          <a:ln>
                            <a:noFill/>
                          </a:ln>
                          <a:solidFill>
                            <a:schemeClr val="tx1"/>
                          </a:solidFill>
                          <a:effectLst/>
                          <a:latin typeface="Arial" pitchFamily="34" charset="0"/>
                          <a:cs typeface="Arial" pitchFamily="34" charset="0"/>
                        </a:rPr>
                        <a:t>تقریبا خوب</a:t>
                      </a:r>
                      <a:endParaRPr kumimoji="0" lang="en-US" sz="3600" b="1" i="0" u="none" strike="noStrike" cap="none" normalizeH="0" baseline="0" dirty="0" smtClean="0">
                        <a:ln>
                          <a:noFill/>
                        </a:ln>
                        <a:solidFill>
                          <a:schemeClr val="tx1"/>
                        </a:solidFill>
                        <a:effectLst/>
                        <a:latin typeface="Arial" pitchFamily="34" charset="0"/>
                        <a:cs typeface="Arial" pitchFamily="34"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en-US" sz="3200" b="1" i="0" u="none" strike="noStrike" cap="none" normalizeH="0" baseline="0" dirty="0" smtClean="0">
                          <a:ln>
                            <a:noFill/>
                          </a:ln>
                          <a:solidFill>
                            <a:schemeClr val="tx1"/>
                          </a:solidFill>
                          <a:effectLst/>
                          <a:latin typeface="Arial" pitchFamily="34" charset="0"/>
                          <a:cs typeface="Arial" pitchFamily="34" charset="0"/>
                        </a:rPr>
                        <a:t>  </a:t>
                      </a:r>
                      <a:r>
                        <a:rPr kumimoji="0" lang="fa-IR" sz="3200" b="1" i="0" u="none" strike="noStrike" cap="none" normalizeH="0" baseline="0" dirty="0" smtClean="0">
                          <a:ln>
                            <a:noFill/>
                          </a:ln>
                          <a:solidFill>
                            <a:schemeClr val="tx1"/>
                          </a:solidFill>
                          <a:effectLst/>
                          <a:latin typeface="Arial" pitchFamily="34" charset="0"/>
                          <a:cs typeface="Arial" pitchFamily="34" charset="0"/>
                        </a:rPr>
                        <a:t>0</a:t>
                      </a:r>
                      <a:r>
                        <a:rPr kumimoji="0" lang="en-US" sz="3200" b="1" i="0" u="none" strike="noStrike" cap="none" normalizeH="0" baseline="0" dirty="0" smtClean="0">
                          <a:ln>
                            <a:noFill/>
                          </a:ln>
                          <a:solidFill>
                            <a:schemeClr val="tx1"/>
                          </a:solidFill>
                          <a:effectLst/>
                          <a:latin typeface="Arial" pitchFamily="34" charset="0"/>
                          <a:cs typeface="Arial" pitchFamily="34" charset="0"/>
                        </a:rPr>
                        <a:t> </a:t>
                      </a:r>
                      <a:r>
                        <a:rPr kumimoji="0" lang="fa-IR" sz="3200" b="1" i="0" u="none" strike="noStrike" cap="none" normalizeH="0" baseline="0" dirty="0" smtClean="0">
                          <a:ln>
                            <a:noFill/>
                          </a:ln>
                          <a:solidFill>
                            <a:schemeClr val="tx1"/>
                          </a:solidFill>
                          <a:effectLst/>
                          <a:latin typeface="Arial" pitchFamily="34" charset="0"/>
                          <a:cs typeface="Arial" pitchFamily="34" charset="0"/>
                        </a:rPr>
                        <a:t>39/ 0 - 3/</a:t>
                      </a:r>
                      <a:endParaRPr kumimoji="0" lang="en-US" sz="3200" b="1" i="0" u="none" strike="noStrike" cap="none" normalizeH="0" baseline="0" dirty="0" smtClean="0">
                        <a:ln>
                          <a:noFill/>
                        </a:ln>
                        <a:solidFill>
                          <a:schemeClr val="tx1"/>
                        </a:solidFill>
                        <a:effectLst/>
                        <a:latin typeface="Arial" pitchFamily="34" charset="0"/>
                        <a:cs typeface="Arial" pitchFamily="34"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extLst>
                  <a:ext uri="{0D108BD9-81ED-4DB2-BD59-A6C34878D82A}">
                    <a16:rowId xmlns:a16="http://schemas.microsoft.com/office/drawing/2014/main" xmlns="" val="10001"/>
                  </a:ext>
                </a:extLst>
              </a:tr>
              <a:tr h="1076227">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200" b="1" i="0" u="none" strike="noStrike" cap="none" normalizeH="0" baseline="0" smtClean="0">
                          <a:ln>
                            <a:noFill/>
                          </a:ln>
                          <a:solidFill>
                            <a:schemeClr val="tx1"/>
                          </a:solidFill>
                          <a:effectLst/>
                          <a:latin typeface="Arial" pitchFamily="34" charset="0"/>
                          <a:cs typeface="Arial" pitchFamily="34" charset="0"/>
                        </a:rPr>
                        <a:t>سئوالاتی که احتیاج به تجدید نظردارند</a:t>
                      </a:r>
                      <a:endParaRPr kumimoji="0" lang="en-US" sz="3200" b="1" i="0" u="none" strike="noStrike" cap="none" normalizeH="0" baseline="0" smtClean="0">
                        <a:ln>
                          <a:noFill/>
                        </a:ln>
                        <a:solidFill>
                          <a:schemeClr val="tx1"/>
                        </a:solidFill>
                        <a:effectLst/>
                        <a:latin typeface="Arial" pitchFamily="34" charset="0"/>
                        <a:cs typeface="Arial" pitchFamily="34"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200" b="1" i="0" u="none" strike="noStrike" cap="none" normalizeH="0" baseline="0" dirty="0" smtClean="0">
                          <a:ln>
                            <a:noFill/>
                          </a:ln>
                          <a:solidFill>
                            <a:schemeClr val="tx1"/>
                          </a:solidFill>
                          <a:effectLst/>
                          <a:latin typeface="Arial" pitchFamily="34" charset="0"/>
                          <a:cs typeface="Arial" pitchFamily="34" charset="0"/>
                        </a:rPr>
                        <a:t>0</a:t>
                      </a:r>
                      <a:r>
                        <a:rPr kumimoji="0" lang="en-US" sz="3200" b="1" i="0" u="none" strike="noStrike" cap="none" normalizeH="0" baseline="0" dirty="0" smtClean="0">
                          <a:ln>
                            <a:noFill/>
                          </a:ln>
                          <a:solidFill>
                            <a:schemeClr val="tx1"/>
                          </a:solidFill>
                          <a:effectLst/>
                          <a:latin typeface="Arial" pitchFamily="34" charset="0"/>
                          <a:cs typeface="Arial" pitchFamily="34" charset="0"/>
                        </a:rPr>
                        <a:t> </a:t>
                      </a:r>
                      <a:r>
                        <a:rPr kumimoji="0" lang="fa-IR" sz="3200" b="1" i="0" u="none" strike="noStrike" cap="none" normalizeH="0" baseline="0" dirty="0" smtClean="0">
                          <a:ln>
                            <a:noFill/>
                          </a:ln>
                          <a:solidFill>
                            <a:schemeClr val="tx1"/>
                          </a:solidFill>
                          <a:effectLst/>
                          <a:latin typeface="Arial" pitchFamily="34" charset="0"/>
                          <a:cs typeface="Arial" pitchFamily="34" charset="0"/>
                        </a:rPr>
                        <a:t>29/0- 20/</a:t>
                      </a:r>
                      <a:endParaRPr kumimoji="0" lang="en-US" sz="3200" b="1" i="0" u="none" strike="noStrike" cap="none" normalizeH="0" baseline="0" dirty="0" smtClean="0">
                        <a:ln>
                          <a:noFill/>
                        </a:ln>
                        <a:solidFill>
                          <a:schemeClr val="tx1"/>
                        </a:solidFill>
                        <a:effectLst/>
                        <a:latin typeface="Arial" pitchFamily="34" charset="0"/>
                        <a:cs typeface="Arial" pitchFamily="34"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extLst>
                  <a:ext uri="{0D108BD9-81ED-4DB2-BD59-A6C34878D82A}">
                    <a16:rowId xmlns:a16="http://schemas.microsoft.com/office/drawing/2014/main" xmlns="" val="10002"/>
                  </a:ext>
                </a:extLst>
              </a:tr>
              <a:tr h="1188713">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600" b="1" i="0" u="none" strike="noStrike" cap="none" normalizeH="0" baseline="0" dirty="0" smtClean="0">
                          <a:ln>
                            <a:noFill/>
                          </a:ln>
                          <a:solidFill>
                            <a:schemeClr val="tx1"/>
                          </a:solidFill>
                          <a:effectLst/>
                          <a:latin typeface="Arial" pitchFamily="34" charset="0"/>
                          <a:cs typeface="Arial" pitchFamily="34" charset="0"/>
                        </a:rPr>
                        <a:t>سئوالات ضعیف که به تجدید نظرنیاز دارند ویا باید حذف شوند</a:t>
                      </a:r>
                      <a:endParaRPr kumimoji="0" lang="en-US" sz="3600" b="1" i="0" u="none" strike="noStrike" cap="none" normalizeH="0" baseline="0" dirty="0" smtClean="0">
                        <a:ln>
                          <a:noFill/>
                        </a:ln>
                        <a:solidFill>
                          <a:schemeClr val="tx1"/>
                        </a:solidFill>
                        <a:effectLst/>
                        <a:latin typeface="Arial" pitchFamily="34" charset="0"/>
                        <a:cs typeface="Arial" pitchFamily="34"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r>
                        <a:rPr kumimoji="0" lang="fa-IR" sz="3200" b="1" i="0" u="none" strike="noStrike" cap="none" normalizeH="0" baseline="0" dirty="0" smtClean="0">
                          <a:ln>
                            <a:noFill/>
                          </a:ln>
                          <a:solidFill>
                            <a:schemeClr val="tx1"/>
                          </a:solidFill>
                          <a:effectLst/>
                          <a:latin typeface="Arial" pitchFamily="34" charset="0"/>
                          <a:cs typeface="Arial" pitchFamily="34" charset="0"/>
                        </a:rPr>
                        <a:t>0</a:t>
                      </a:r>
                      <a:r>
                        <a:rPr kumimoji="0" lang="en-US" sz="3200" b="1" i="0" u="none" strike="noStrike" cap="none" normalizeH="0" baseline="0" dirty="0" smtClean="0">
                          <a:ln>
                            <a:noFill/>
                          </a:ln>
                          <a:solidFill>
                            <a:schemeClr val="tx1"/>
                          </a:solidFill>
                          <a:effectLst/>
                          <a:latin typeface="Arial" pitchFamily="34" charset="0"/>
                          <a:cs typeface="Arial" pitchFamily="34" charset="0"/>
                        </a:rPr>
                        <a:t> </a:t>
                      </a:r>
                      <a:r>
                        <a:rPr kumimoji="0" lang="fa-IR" sz="3200" b="1" i="0" u="none" strike="noStrike" cap="none" normalizeH="0" baseline="0" dirty="0" smtClean="0">
                          <a:ln>
                            <a:noFill/>
                          </a:ln>
                          <a:solidFill>
                            <a:schemeClr val="tx1"/>
                          </a:solidFill>
                          <a:effectLst/>
                          <a:latin typeface="Arial" pitchFamily="34" charset="0"/>
                          <a:cs typeface="Arial" pitchFamily="34" charset="0"/>
                        </a:rPr>
                        <a:t> زیر19/</a:t>
                      </a:r>
                      <a:endParaRPr kumimoji="0" lang="en-US" sz="3200" b="1" i="0" u="none" strike="noStrike" cap="none" normalizeH="0" baseline="0" dirty="0" smtClean="0">
                        <a:ln>
                          <a:noFill/>
                        </a:ln>
                        <a:solidFill>
                          <a:schemeClr val="tx1"/>
                        </a:solidFill>
                        <a:effectLst/>
                        <a:latin typeface="Arial" pitchFamily="34" charset="0"/>
                        <a:cs typeface="Arial" pitchFamily="34"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rgbClr val="99FF66"/>
                        </a:gs>
                        <a:gs pos="100000">
                          <a:srgbClr val="99FF66">
                            <a:gamma/>
                            <a:shade val="66667"/>
                            <a:invGamma/>
                          </a:srgbClr>
                        </a:gs>
                      </a:gsLst>
                      <a:lin ang="5400000" scaled="1"/>
                    </a:gradFill>
                  </a:tcPr>
                </a:tc>
                <a:extLst>
                  <a:ext uri="{0D108BD9-81ED-4DB2-BD59-A6C34878D82A}">
                    <a16:rowId xmlns:a16="http://schemas.microsoft.com/office/drawing/2014/main" xmlns="" val="10003"/>
                  </a:ext>
                </a:extLst>
              </a:tr>
            </a:tbl>
          </a:graphicData>
        </a:graphic>
      </p:graphicFrame>
      <p:sp>
        <p:nvSpPr>
          <p:cNvPr id="4" name="Slide Number Placeholder 3"/>
          <p:cNvSpPr>
            <a:spLocks noGrp="1"/>
          </p:cNvSpPr>
          <p:nvPr>
            <p:ph type="sldNum" sz="quarter" idx="12"/>
          </p:nvPr>
        </p:nvSpPr>
        <p:spPr/>
        <p:txBody>
          <a:bodyPr/>
          <a:lstStyle/>
          <a:p>
            <a:pPr>
              <a:defRPr/>
            </a:pPr>
            <a:fld id="{D1F8AD59-15AA-4283-8601-A01C9B642D22}" type="slidenum">
              <a:rPr lang="ar-SA" smtClean="0"/>
              <a:pPr>
                <a:defRPr/>
              </a:pPr>
              <a:t>26</a:t>
            </a:fld>
            <a:endParaRPr lang="en-US"/>
          </a:p>
        </p:txBody>
      </p:sp>
      <p:sp>
        <p:nvSpPr>
          <p:cNvPr id="5" name="Footer Placeholder 4"/>
          <p:cNvSpPr>
            <a:spLocks noGrp="1"/>
          </p:cNvSpPr>
          <p:nvPr>
            <p:ph type="ftr" sz="quarter" idx="11"/>
          </p:nvPr>
        </p:nvSpPr>
        <p:spPr>
          <a:xfrm>
            <a:off x="3419872" y="6407944"/>
            <a:ext cx="3310881" cy="365125"/>
          </a:xfrm>
        </p:spPr>
        <p:txBody>
          <a:bodyPr/>
          <a:lstStyle/>
          <a:p>
            <a:pPr lvl="0">
              <a:defRPr/>
            </a:pPr>
            <a:r>
              <a:rPr lang="en-US" sz="1400" b="1" smtClean="0">
                <a:solidFill>
                  <a:prstClr val="black"/>
                </a:solidFill>
              </a:rPr>
              <a:t>Dr :Vaisi Raygani</a:t>
            </a:r>
            <a:endParaRPr lang="fa-IR" sz="1400" b="1" dirty="0">
              <a:solidFill>
                <a:prstClr val="black"/>
              </a:solidFill>
            </a:endParaRPr>
          </a:p>
        </p:txBody>
      </p:sp>
    </p:spTree>
    <p:extLst>
      <p:ext uri="{BB962C8B-B14F-4D97-AF65-F5344CB8AC3E}">
        <p14:creationId xmlns:p14="http://schemas.microsoft.com/office/powerpoint/2010/main" val="34216264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5"/>
          <p:cNvSpPr>
            <a:spLocks noGrp="1" noChangeArrowheads="1"/>
          </p:cNvSpPr>
          <p:nvPr>
            <p:ph idx="1"/>
          </p:nvPr>
        </p:nvSpPr>
        <p:spPr>
          <a:xfrm>
            <a:off x="1219807" y="1556792"/>
            <a:ext cx="7632848" cy="4071966"/>
          </a:xfrm>
        </p:spPr>
        <p:txBody>
          <a:bodyPr>
            <a:noAutofit/>
          </a:bodyPr>
          <a:lstStyle/>
          <a:p>
            <a:pPr algn="r" rtl="1">
              <a:buNone/>
            </a:pPr>
            <a:r>
              <a:rPr lang="fa-IR" sz="2800" b="1" dirty="0" smtClean="0">
                <a:latin typeface="Arial" pitchFamily="34" charset="0"/>
                <a:cs typeface="B Zar" panose="00000400000000000000" pitchFamily="2" charset="-78"/>
              </a:rPr>
              <a:t>باید دقت کنیم که تنها درصورتی ضریب تمیزبه حداکثریا1+می رسد که ضریب دشواری برابر5/ 0یعنی درحدوسط باشد</a:t>
            </a:r>
            <a:br>
              <a:rPr lang="fa-IR" sz="2800" b="1" dirty="0" smtClean="0">
                <a:latin typeface="Arial" pitchFamily="34" charset="0"/>
                <a:cs typeface="B Zar" panose="00000400000000000000" pitchFamily="2" charset="-78"/>
              </a:rPr>
            </a:br>
            <a:r>
              <a:rPr lang="fa-IR" sz="2800" b="1" dirty="0" smtClean="0">
                <a:latin typeface="Arial" pitchFamily="34" charset="0"/>
                <a:cs typeface="B Zar" panose="00000400000000000000" pitchFamily="2" charset="-78"/>
              </a:rPr>
              <a:t/>
            </a:r>
            <a:br>
              <a:rPr lang="fa-IR" sz="2800" b="1" dirty="0" smtClean="0">
                <a:latin typeface="Arial" pitchFamily="34" charset="0"/>
                <a:cs typeface="B Zar" panose="00000400000000000000" pitchFamily="2" charset="-78"/>
              </a:rPr>
            </a:br>
            <a:r>
              <a:rPr lang="fa-IR" sz="2800" b="1" dirty="0" smtClean="0">
                <a:latin typeface="Arial" pitchFamily="34" charset="0"/>
                <a:cs typeface="B Zar" panose="00000400000000000000" pitchFamily="2" charset="-78"/>
              </a:rPr>
              <a:t>درنتیجه </a:t>
            </a:r>
            <a:r>
              <a:rPr lang="fa-IR" sz="2800" b="1" dirty="0" smtClean="0">
                <a:solidFill>
                  <a:srgbClr val="C00000"/>
                </a:solidFill>
                <a:latin typeface="Arial" pitchFamily="34" charset="0"/>
                <a:cs typeface="B Zar" panose="00000400000000000000" pitchFamily="2" charset="-78"/>
              </a:rPr>
              <a:t>سئوال های خوب </a:t>
            </a:r>
            <a:r>
              <a:rPr lang="fa-IR" sz="2800" b="1" dirty="0" smtClean="0">
                <a:latin typeface="Arial" pitchFamily="34" charset="0"/>
                <a:cs typeface="B Zar" panose="00000400000000000000" pitchFamily="2" charset="-78"/>
              </a:rPr>
              <a:t>یک آزمون  </a:t>
            </a:r>
            <a:r>
              <a:rPr lang="fa-IR" sz="2800" b="1" dirty="0" smtClean="0">
                <a:solidFill>
                  <a:srgbClr val="C00000"/>
                </a:solidFill>
                <a:latin typeface="Arial" pitchFamily="34" charset="0"/>
                <a:cs typeface="B Zar" panose="00000400000000000000" pitchFamily="2" charset="-78"/>
              </a:rPr>
              <a:t>آنهائی هستندکه دارای ضریب دشواری متوسط وضریب تمیزبالائی باشند.</a:t>
            </a:r>
          </a:p>
          <a:p>
            <a:pPr algn="r" rtl="1">
              <a:buNone/>
            </a:pPr>
            <a:endParaRPr lang="fa-IR" sz="2800" b="1" dirty="0">
              <a:solidFill>
                <a:srgbClr val="C00000"/>
              </a:solidFill>
              <a:latin typeface="Arial" pitchFamily="34" charset="0"/>
              <a:cs typeface="Arial" pitchFamily="34" charset="0"/>
            </a:endParaRPr>
          </a:p>
          <a:p>
            <a:pPr algn="ctr" rtl="1">
              <a:buNone/>
            </a:pPr>
            <a:r>
              <a:rPr lang="fa-IR" sz="6000" b="1" dirty="0" smtClean="0">
                <a:solidFill>
                  <a:srgbClr val="00B050"/>
                </a:solidFill>
                <a:latin typeface="Arial" pitchFamily="34" charset="0"/>
                <a:cs typeface="Arial" pitchFamily="34" charset="0"/>
              </a:rPr>
              <a:t>الزاما سوالات سخت سوالاتی مناسبی نیستند.</a:t>
            </a:r>
            <a:endParaRPr lang="en-US" sz="6000" b="1" dirty="0" smtClean="0">
              <a:solidFill>
                <a:srgbClr val="00B050"/>
              </a:solidFill>
              <a:cs typeface="B Homa" pitchFamily="2" charset="-78"/>
            </a:endParaRPr>
          </a:p>
        </p:txBody>
      </p:sp>
      <p:sp>
        <p:nvSpPr>
          <p:cNvPr id="25602" name="Title 1"/>
          <p:cNvSpPr>
            <a:spLocks noGrp="1"/>
          </p:cNvSpPr>
          <p:nvPr>
            <p:ph type="title"/>
          </p:nvPr>
        </p:nvSpPr>
        <p:spPr>
          <a:xfrm>
            <a:off x="457200" y="274638"/>
            <a:ext cx="8229600" cy="1154098"/>
          </a:xfrm>
        </p:spPr>
        <p:txBody>
          <a:bodyPr>
            <a:noAutofit/>
          </a:bodyPr>
          <a:lstStyle/>
          <a:p>
            <a:pPr algn="ctr" eaLnBrk="1" hangingPunct="1"/>
            <a:r>
              <a:rPr lang="fa-IR" sz="8000" dirty="0" smtClean="0">
                <a:solidFill>
                  <a:srgbClr val="FF0000"/>
                </a:solidFill>
                <a:cs typeface="B Titr" panose="00000700000000000000" pitchFamily="2" charset="-78"/>
              </a:rPr>
              <a:t>مهم </a:t>
            </a:r>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27</a:t>
            </a:fld>
            <a:endParaRPr lang="fa-IR"/>
          </a:p>
        </p:txBody>
      </p:sp>
      <p:sp>
        <p:nvSpPr>
          <p:cNvPr id="5" name="Footer Placeholder 4"/>
          <p:cNvSpPr>
            <a:spLocks noGrp="1"/>
          </p:cNvSpPr>
          <p:nvPr>
            <p:ph type="ftr" sz="quarter" idx="11"/>
          </p:nvPr>
        </p:nvSpPr>
        <p:spPr/>
        <p:txBody>
          <a:bodyPr/>
          <a:lstStyle/>
          <a:p>
            <a:pPr>
              <a:defRPr/>
            </a:pPr>
            <a:r>
              <a:rPr lang="en-US" smtClean="0"/>
              <a:t>Dr :Vaisi Raygani</a:t>
            </a:r>
            <a:endParaRPr lang="fa-IR" dirty="0"/>
          </a:p>
        </p:txBody>
      </p:sp>
    </p:spTree>
    <p:extLst>
      <p:ext uri="{BB962C8B-B14F-4D97-AF65-F5344CB8AC3E}">
        <p14:creationId xmlns:p14="http://schemas.microsoft.com/office/powerpoint/2010/main" val="34862319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2457450"/>
            <a:ext cx="8229600" cy="1685925"/>
          </a:xfrm>
        </p:spPr>
        <p:txBody>
          <a:bodyPr rtlCol="0">
            <a:normAutofit fontScale="97500"/>
          </a:bodyPr>
          <a:lstStyle/>
          <a:p>
            <a:pPr algn="ctr" eaLnBrk="1" fontAlgn="auto" hangingPunct="1">
              <a:spcAft>
                <a:spcPts val="0"/>
              </a:spcAft>
              <a:buFont typeface="Arial" pitchFamily="34" charset="0"/>
              <a:buNone/>
              <a:defRPr/>
            </a:pPr>
            <a:r>
              <a:rPr lang="fa-IR" sz="4400" b="1" dirty="0">
                <a:cs typeface="B Homa" pitchFamily="2" charset="-78"/>
              </a:rPr>
              <a:t>رابطه ضریب </a:t>
            </a:r>
            <a:r>
              <a:rPr lang="fa-IR" sz="4400" b="1" dirty="0" smtClean="0">
                <a:cs typeface="B Homa" pitchFamily="2" charset="-78"/>
              </a:rPr>
              <a:t>تمیز و ضریب </a:t>
            </a:r>
            <a:r>
              <a:rPr lang="fa-IR" sz="4400" b="1" dirty="0">
                <a:cs typeface="B Homa" pitchFamily="2" charset="-78"/>
              </a:rPr>
              <a:t>دشواری</a:t>
            </a:r>
            <a:r>
              <a:rPr lang="en-US" sz="4400" b="1" dirty="0">
                <a:cs typeface="B Homa" pitchFamily="2" charset="-78"/>
              </a:rPr>
              <a:t/>
            </a:r>
            <a:br>
              <a:rPr lang="en-US" sz="4400" b="1" dirty="0">
                <a:cs typeface="B Homa" pitchFamily="2" charset="-78"/>
              </a:rPr>
            </a:br>
            <a:endParaRPr lang="en-US" sz="4400" dirty="0">
              <a:cs typeface="B Homa" pitchFamily="2" charset="-78"/>
            </a:endParaRPr>
          </a:p>
        </p:txBody>
      </p:sp>
      <p:sp>
        <p:nvSpPr>
          <p:cNvPr id="22530" name="Title 1"/>
          <p:cNvSpPr>
            <a:spLocks noGrp="1"/>
          </p:cNvSpPr>
          <p:nvPr>
            <p:ph type="title"/>
          </p:nvPr>
        </p:nvSpPr>
        <p:spPr/>
        <p:txBody>
          <a:bodyPr/>
          <a:lstStyle/>
          <a:p>
            <a:pPr eaLnBrk="1" hangingPunct="1"/>
            <a:endParaRPr lang="fa-IR" smtClean="0"/>
          </a:p>
        </p:txBody>
      </p:sp>
      <p:sp>
        <p:nvSpPr>
          <p:cNvPr id="5" name="Slide Number Placeholder 4"/>
          <p:cNvSpPr>
            <a:spLocks noGrp="1"/>
          </p:cNvSpPr>
          <p:nvPr>
            <p:ph type="sldNum" sz="quarter" idx="12"/>
          </p:nvPr>
        </p:nvSpPr>
        <p:spPr/>
        <p:txBody>
          <a:bodyPr/>
          <a:lstStyle/>
          <a:p>
            <a:pPr>
              <a:defRPr/>
            </a:pPr>
            <a:fld id="{4D44C213-1395-4D9A-82F0-25F6B2E78982}" type="slidenum">
              <a:rPr lang="fa-IR" smtClean="0"/>
              <a:pPr>
                <a:defRPr/>
              </a:pPr>
              <a:t>28</a:t>
            </a:fld>
            <a:endParaRPr lang="fa-IR"/>
          </a:p>
        </p:txBody>
      </p:sp>
      <p:sp>
        <p:nvSpPr>
          <p:cNvPr id="6" name="Footer Placeholder 5"/>
          <p:cNvSpPr>
            <a:spLocks noGrp="1"/>
          </p:cNvSpPr>
          <p:nvPr>
            <p:ph type="ftr" sz="quarter" idx="11"/>
          </p:nvPr>
        </p:nvSpPr>
        <p:spPr/>
        <p:txBody>
          <a:bodyPr/>
          <a:lstStyle/>
          <a:p>
            <a:pPr>
              <a:defRPr/>
            </a:pPr>
            <a:r>
              <a:rPr lang="en-US" smtClean="0"/>
              <a:t>Dr :Vaisi Raygani</a:t>
            </a:r>
            <a:endParaRPr lang="fa-IR"/>
          </a:p>
        </p:txBody>
      </p:sp>
    </p:spTree>
    <p:extLst>
      <p:ext uri="{BB962C8B-B14F-4D97-AF65-F5344CB8AC3E}">
        <p14:creationId xmlns:p14="http://schemas.microsoft.com/office/powerpoint/2010/main" val="20954800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5" descr="di2"/>
          <p:cNvPicPr>
            <a:picLocks noChangeAspect="1" noChangeArrowheads="1"/>
          </p:cNvPicPr>
          <p:nvPr/>
        </p:nvPicPr>
        <p:blipFill>
          <a:blip r:embed="rId3" cstate="print"/>
          <a:srcRect/>
          <a:stretch>
            <a:fillRect/>
          </a:stretch>
        </p:blipFill>
        <p:spPr bwMode="auto">
          <a:xfrm>
            <a:off x="645701" y="382476"/>
            <a:ext cx="7173935" cy="6191250"/>
          </a:xfrm>
          <a:prstGeom prst="rect">
            <a:avLst/>
          </a:prstGeom>
          <a:noFill/>
          <a:ln w="9525">
            <a:noFill/>
            <a:miter lim="800000"/>
            <a:headEnd/>
            <a:tailEnd/>
          </a:ln>
        </p:spPr>
      </p:pic>
      <p:cxnSp>
        <p:nvCxnSpPr>
          <p:cNvPr id="4" name="Straight Arrow Connector 3"/>
          <p:cNvCxnSpPr/>
          <p:nvPr/>
        </p:nvCxnSpPr>
        <p:spPr>
          <a:xfrm>
            <a:off x="1013482" y="3299506"/>
            <a:ext cx="500066" cy="357190"/>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5400000">
            <a:off x="4714876" y="3286124"/>
            <a:ext cx="428628" cy="42862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3321835" y="1700808"/>
            <a:ext cx="1821669" cy="7293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flipV="1">
            <a:off x="3143240" y="5786454"/>
            <a:ext cx="2000264" cy="18810"/>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3178959" y="3406663"/>
            <a:ext cx="285752" cy="214314"/>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pPr>
              <a:defRPr/>
            </a:pPr>
            <a:fld id="{B89BADCF-000C-49E3-B71B-8115CC8DEF51}" type="slidenum">
              <a:rPr lang="fa-IR" smtClean="0"/>
              <a:pPr>
                <a:defRPr/>
              </a:pPr>
              <a:t>29</a:t>
            </a:fld>
            <a:endParaRPr lang="fa-IR"/>
          </a:p>
        </p:txBody>
      </p:sp>
      <p:sp>
        <p:nvSpPr>
          <p:cNvPr id="10" name="Footer Placeholder 9"/>
          <p:cNvSpPr>
            <a:spLocks noGrp="1"/>
          </p:cNvSpPr>
          <p:nvPr>
            <p:ph type="ftr" sz="quarter" idx="11"/>
          </p:nvPr>
        </p:nvSpPr>
        <p:spPr/>
        <p:txBody>
          <a:bodyPr/>
          <a:lstStyle/>
          <a:p>
            <a:pPr>
              <a:defRPr/>
            </a:pPr>
            <a:r>
              <a:rPr lang="en-US" smtClean="0"/>
              <a:t>Dr :Vaisi Raygani</a:t>
            </a:r>
            <a:endParaRPr lang="fa-IR"/>
          </a:p>
        </p:txBody>
      </p:sp>
    </p:spTree>
    <p:extLst>
      <p:ext uri="{BB962C8B-B14F-4D97-AF65-F5344CB8AC3E}">
        <p14:creationId xmlns:p14="http://schemas.microsoft.com/office/powerpoint/2010/main" val="272765981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2132856"/>
            <a:ext cx="7498080" cy="4115544"/>
          </a:xfrm>
        </p:spPr>
        <p:txBody>
          <a:bodyPr>
            <a:normAutofit/>
          </a:bodyPr>
          <a:lstStyle/>
          <a:p>
            <a:pPr marL="82296" indent="0" algn="ctr" rtl="1">
              <a:buNone/>
            </a:pPr>
            <a:r>
              <a:rPr lang="fa-IR" sz="4400" dirty="0" smtClean="0">
                <a:solidFill>
                  <a:srgbClr val="C00000"/>
                </a:solidFill>
                <a:cs typeface="B Titr" panose="00000700000000000000" pitchFamily="2" charset="-78"/>
              </a:rPr>
              <a:t>هدف کلی آشنایی با </a:t>
            </a:r>
            <a:r>
              <a:rPr lang="fa-IR" sz="4400" b="1" dirty="0" smtClean="0">
                <a:solidFill>
                  <a:srgbClr val="0070C0"/>
                </a:solidFill>
                <a:cs typeface="B Titr" panose="00000700000000000000" pitchFamily="2" charset="-78"/>
              </a:rPr>
              <a:t>مفاهیم :</a:t>
            </a:r>
          </a:p>
          <a:p>
            <a:pPr marL="82296" indent="0" algn="ctr" rtl="1">
              <a:buNone/>
            </a:pPr>
            <a:r>
              <a:rPr lang="fa-IR" sz="4400" dirty="0">
                <a:solidFill>
                  <a:srgbClr val="00B050"/>
                </a:solidFill>
                <a:cs typeface="B Titr" panose="00000700000000000000" pitchFamily="2" charset="-78"/>
              </a:rPr>
              <a:t>آنالیز کمی سوالات  آزمون، </a:t>
            </a:r>
            <a:r>
              <a:rPr lang="fa-IR" sz="4400" dirty="0" smtClean="0">
                <a:solidFill>
                  <a:srgbClr val="00B050"/>
                </a:solidFill>
                <a:cs typeface="B Titr" panose="00000700000000000000" pitchFamily="2" charset="-78"/>
              </a:rPr>
              <a:t>تفسیر</a:t>
            </a:r>
            <a:endParaRPr lang="en-US" sz="4400" dirty="0" smtClean="0">
              <a:solidFill>
                <a:srgbClr val="00B050"/>
              </a:solidFill>
              <a:cs typeface="B Titr" panose="00000700000000000000" pitchFamily="2" charset="-78"/>
            </a:endParaRPr>
          </a:p>
          <a:p>
            <a:pPr marL="82296" indent="0" algn="ctr" rtl="1">
              <a:buNone/>
            </a:pPr>
            <a:r>
              <a:rPr lang="en-US" sz="4400" dirty="0" smtClean="0">
                <a:solidFill>
                  <a:srgbClr val="00B050"/>
                </a:solidFill>
                <a:cs typeface="B Titr" panose="00000700000000000000" pitchFamily="2" charset="-78"/>
              </a:rPr>
              <a:t>”</a:t>
            </a:r>
            <a:r>
              <a:rPr lang="fa-IR" sz="4400" dirty="0" smtClean="0">
                <a:solidFill>
                  <a:srgbClr val="00B050"/>
                </a:solidFill>
                <a:cs typeface="B Titr" panose="00000700000000000000" pitchFamily="2" charset="-78"/>
              </a:rPr>
              <a:t> </a:t>
            </a:r>
            <a:r>
              <a:rPr lang="fa-IR" sz="4400" dirty="0">
                <a:solidFill>
                  <a:srgbClr val="00B050"/>
                </a:solidFill>
                <a:cs typeface="B Titr" panose="00000700000000000000" pitchFamily="2" charset="-78"/>
              </a:rPr>
              <a:t>ضریب های دشواری و </a:t>
            </a:r>
            <a:r>
              <a:rPr lang="fa-IR" sz="4400" dirty="0" smtClean="0">
                <a:solidFill>
                  <a:srgbClr val="00B050"/>
                </a:solidFill>
                <a:cs typeface="B Titr" panose="00000700000000000000" pitchFamily="2" charset="-78"/>
              </a:rPr>
              <a:t>تمیز </a:t>
            </a:r>
            <a:r>
              <a:rPr lang="en-US" sz="4400" dirty="0" smtClean="0">
                <a:solidFill>
                  <a:srgbClr val="00B050"/>
                </a:solidFill>
                <a:cs typeface="B Titr" panose="00000700000000000000" pitchFamily="2" charset="-78"/>
              </a:rPr>
              <a:t>“</a:t>
            </a:r>
            <a:endParaRPr lang="en-US" sz="4400" dirty="0">
              <a:solidFill>
                <a:srgbClr val="00B050"/>
              </a:solidFill>
              <a:cs typeface="B Titr" panose="00000700000000000000" pitchFamily="2" charset="-78"/>
            </a:endParaRPr>
          </a:p>
        </p:txBody>
      </p:sp>
      <p:sp>
        <p:nvSpPr>
          <p:cNvPr id="5" name="Footer Placeholder 4"/>
          <p:cNvSpPr>
            <a:spLocks noGrp="1"/>
          </p:cNvSpPr>
          <p:nvPr>
            <p:ph type="ftr" sz="quarter" idx="11"/>
          </p:nvPr>
        </p:nvSpPr>
        <p:spPr/>
        <p:txBody>
          <a:bodyPr/>
          <a:lstStyle/>
          <a:p>
            <a:r>
              <a:rPr kumimoji="0" lang="en-US" smtClean="0"/>
              <a:t>Dr :Vaisi Raygani</a:t>
            </a:r>
            <a:endParaRPr kumimoji="0" lang="en-US"/>
          </a:p>
        </p:txBody>
      </p:sp>
      <p:sp>
        <p:nvSpPr>
          <p:cNvPr id="6" name="Slide Number Placeholder 5"/>
          <p:cNvSpPr>
            <a:spLocks noGrp="1"/>
          </p:cNvSpPr>
          <p:nvPr>
            <p:ph type="sldNum" sz="quarter" idx="12"/>
          </p:nvPr>
        </p:nvSpPr>
        <p:spPr/>
        <p:txBody>
          <a:bodyPr/>
          <a:lstStyle/>
          <a:p>
            <a:fld id="{6F42FDE4-A7DD-41A7-A0A6-9B649FB43336}" type="slidenum">
              <a:rPr kumimoji="0" lang="en-US" smtClean="0"/>
              <a:pPr/>
              <a:t>3</a:t>
            </a:fld>
            <a:endParaRPr kumimoji="0" lang="en-US"/>
          </a:p>
        </p:txBody>
      </p:sp>
      <p:pic>
        <p:nvPicPr>
          <p:cNvPr id="7" name="Picture 6"/>
          <p:cNvPicPr>
            <a:picLocks noChangeAspect="1"/>
          </p:cNvPicPr>
          <p:nvPr/>
        </p:nvPicPr>
        <p:blipFill>
          <a:blip r:embed="rId2"/>
          <a:stretch>
            <a:fillRect/>
          </a:stretch>
        </p:blipFill>
        <p:spPr>
          <a:xfrm>
            <a:off x="1187624" y="404664"/>
            <a:ext cx="1828959" cy="1566808"/>
          </a:xfrm>
          <a:prstGeom prst="rect">
            <a:avLst/>
          </a:prstGeom>
        </p:spPr>
      </p:pic>
    </p:spTree>
    <p:extLst>
      <p:ext uri="{BB962C8B-B14F-4D97-AF65-F5344CB8AC3E}">
        <p14:creationId xmlns:p14="http://schemas.microsoft.com/office/powerpoint/2010/main" val="18331558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5"/>
          <p:cNvSpPr>
            <a:spLocks noGrp="1" noChangeArrowheads="1"/>
          </p:cNvSpPr>
          <p:nvPr>
            <p:ph idx="1"/>
          </p:nvPr>
        </p:nvSpPr>
        <p:spPr>
          <a:xfrm>
            <a:off x="1139428" y="2132856"/>
            <a:ext cx="7471172" cy="1328737"/>
          </a:xfrm>
        </p:spPr>
        <p:txBody>
          <a:bodyPr/>
          <a:lstStyle/>
          <a:p>
            <a:pPr algn="ctr" eaLnBrk="1" hangingPunct="1">
              <a:buFont typeface="Arial" pitchFamily="34" charset="0"/>
              <a:buNone/>
            </a:pPr>
            <a:r>
              <a:rPr lang="fa-IR" sz="4800" b="1" dirty="0" smtClean="0">
                <a:cs typeface="B Titr" panose="00000700000000000000" pitchFamily="2" charset="-78"/>
              </a:rPr>
              <a:t>فلوچارت تحلیل سئوالات آزمون</a:t>
            </a:r>
            <a:endParaRPr lang="en-US" sz="4800" b="1" dirty="0" smtClean="0">
              <a:cs typeface="B Titr" panose="00000700000000000000" pitchFamily="2" charset="-78"/>
            </a:endParaRPr>
          </a:p>
        </p:txBody>
      </p:sp>
      <p:sp>
        <p:nvSpPr>
          <p:cNvPr id="25602" name="Title 1"/>
          <p:cNvSpPr>
            <a:spLocks noGrp="1"/>
          </p:cNvSpPr>
          <p:nvPr>
            <p:ph type="title"/>
          </p:nvPr>
        </p:nvSpPr>
        <p:spPr/>
        <p:txBody>
          <a:bodyPr/>
          <a:lstStyle/>
          <a:p>
            <a:pPr eaLnBrk="1" hangingPunct="1"/>
            <a:endParaRPr lang="fa-IR" smtClean="0"/>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30</a:t>
            </a:fld>
            <a:endParaRPr lang="fa-IR"/>
          </a:p>
        </p:txBody>
      </p:sp>
      <p:sp>
        <p:nvSpPr>
          <p:cNvPr id="5" name="Footer Placeholder 4"/>
          <p:cNvSpPr>
            <a:spLocks noGrp="1"/>
          </p:cNvSpPr>
          <p:nvPr>
            <p:ph type="ftr" sz="quarter" idx="11"/>
          </p:nvPr>
        </p:nvSpPr>
        <p:spPr/>
        <p:txBody>
          <a:bodyPr/>
          <a:lstStyle/>
          <a:p>
            <a:pPr>
              <a:defRPr/>
            </a:pPr>
            <a:r>
              <a:rPr lang="en-US" smtClean="0"/>
              <a:t>Dr :Vaisi Raygani</a:t>
            </a:r>
            <a:endParaRPr lang="fa-IR"/>
          </a:p>
        </p:txBody>
      </p:sp>
    </p:spTree>
    <p:extLst>
      <p:ext uri="{BB962C8B-B14F-4D97-AF65-F5344CB8AC3E}">
        <p14:creationId xmlns:p14="http://schemas.microsoft.com/office/powerpoint/2010/main" val="6113761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Rectangle 4"/>
          <p:cNvSpPr>
            <a:spLocks noChangeArrowheads="1"/>
          </p:cNvSpPr>
          <p:nvPr/>
        </p:nvSpPr>
        <p:spPr bwMode="auto">
          <a:xfrm>
            <a:off x="250825" y="188913"/>
            <a:ext cx="3168650" cy="1008062"/>
          </a:xfrm>
          <a:prstGeom prst="rect">
            <a:avLst/>
          </a:prstGeom>
          <a:solidFill>
            <a:schemeClr val="accent3">
              <a:lumMod val="75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fontAlgn="auto">
              <a:spcBef>
                <a:spcPts val="0"/>
              </a:spcBef>
              <a:spcAft>
                <a:spcPts val="0"/>
              </a:spcAft>
              <a:defRPr/>
            </a:pPr>
            <a:r>
              <a:rPr lang="fa-IR" b="1">
                <a:solidFill>
                  <a:schemeClr val="bg1"/>
                </a:solidFill>
                <a:latin typeface="Arial" charset="0"/>
                <a:cs typeface="B Homa" pitchFamily="2" charset="-78"/>
              </a:rPr>
              <a:t>مقدارضریب دشواری چقدراست </a:t>
            </a:r>
            <a:r>
              <a:rPr lang="fa-IR" sz="2000" b="1">
                <a:solidFill>
                  <a:schemeClr val="bg1"/>
                </a:solidFill>
                <a:latin typeface="Arial" charset="0"/>
                <a:cs typeface="B Homa" pitchFamily="2" charset="-78"/>
              </a:rPr>
              <a:t>؟</a:t>
            </a:r>
            <a:endParaRPr lang="en-US" sz="2000" b="1">
              <a:solidFill>
                <a:schemeClr val="bg1"/>
              </a:solidFill>
              <a:latin typeface="Arial" charset="0"/>
              <a:cs typeface="B Homa" pitchFamily="2" charset="-78"/>
            </a:endParaRPr>
          </a:p>
        </p:txBody>
      </p:sp>
      <p:sp>
        <p:nvSpPr>
          <p:cNvPr id="91141" name="Rectangle 5"/>
          <p:cNvSpPr>
            <a:spLocks noChangeArrowheads="1"/>
          </p:cNvSpPr>
          <p:nvPr/>
        </p:nvSpPr>
        <p:spPr bwMode="auto">
          <a:xfrm>
            <a:off x="323850" y="5589588"/>
            <a:ext cx="3168650" cy="1008062"/>
          </a:xfrm>
          <a:prstGeom prst="rect">
            <a:avLst/>
          </a:prstGeom>
          <a:solidFill>
            <a:schemeClr val="accent6">
              <a:lumMod val="75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fontAlgn="auto">
              <a:spcBef>
                <a:spcPts val="0"/>
              </a:spcBef>
              <a:spcAft>
                <a:spcPts val="0"/>
              </a:spcAft>
              <a:defRPr/>
            </a:pPr>
            <a:r>
              <a:rPr lang="fa-IR" sz="2400" b="1">
                <a:solidFill>
                  <a:schemeClr val="bg1"/>
                </a:solidFill>
                <a:latin typeface="Arial" charset="0"/>
                <a:cs typeface="B Homa" pitchFamily="2" charset="-78"/>
              </a:rPr>
              <a:t>سئوال باید تجدیدنظر شود</a:t>
            </a:r>
            <a:endParaRPr lang="en-US" sz="2400" b="1">
              <a:solidFill>
                <a:schemeClr val="bg1"/>
              </a:solidFill>
              <a:latin typeface="Arial" charset="0"/>
              <a:cs typeface="B Homa" pitchFamily="2" charset="-78"/>
            </a:endParaRPr>
          </a:p>
        </p:txBody>
      </p:sp>
      <p:sp>
        <p:nvSpPr>
          <p:cNvPr id="91142" name="Rectangle 6"/>
          <p:cNvSpPr>
            <a:spLocks noChangeArrowheads="1"/>
          </p:cNvSpPr>
          <p:nvPr/>
        </p:nvSpPr>
        <p:spPr bwMode="auto">
          <a:xfrm>
            <a:off x="250825" y="1773238"/>
            <a:ext cx="3168650" cy="1008062"/>
          </a:xfrm>
          <a:prstGeom prst="rect">
            <a:avLst/>
          </a:prstGeom>
          <a:solidFill>
            <a:schemeClr val="accent2"/>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fontAlgn="auto">
              <a:spcBef>
                <a:spcPts val="0"/>
              </a:spcBef>
              <a:spcAft>
                <a:spcPts val="0"/>
              </a:spcAft>
              <a:defRPr/>
            </a:pPr>
            <a:r>
              <a:rPr lang="fa-IR" sz="2000" b="1">
                <a:solidFill>
                  <a:schemeClr val="bg1"/>
                </a:solidFill>
                <a:latin typeface="Arial" charset="0"/>
                <a:cs typeface="B Homa" pitchFamily="2" charset="-78"/>
              </a:rPr>
              <a:t>آیا مقدارضریب دشواری بین</a:t>
            </a:r>
          </a:p>
          <a:p>
            <a:pPr algn="ctr" fontAlgn="auto">
              <a:spcBef>
                <a:spcPts val="0"/>
              </a:spcBef>
              <a:spcAft>
                <a:spcPts val="0"/>
              </a:spcAft>
              <a:defRPr/>
            </a:pPr>
            <a:r>
              <a:rPr lang="fa-IR" sz="2000" b="1">
                <a:solidFill>
                  <a:schemeClr val="bg1"/>
                </a:solidFill>
                <a:latin typeface="Arial" charset="0"/>
                <a:cs typeface="B Homa" pitchFamily="2" charset="-78"/>
              </a:rPr>
              <a:t>70-30 است ؟</a:t>
            </a:r>
            <a:endParaRPr lang="en-US" sz="2000" b="1">
              <a:solidFill>
                <a:schemeClr val="bg1"/>
              </a:solidFill>
              <a:latin typeface="Arial" charset="0"/>
              <a:cs typeface="B Homa" pitchFamily="2" charset="-78"/>
            </a:endParaRPr>
          </a:p>
        </p:txBody>
      </p:sp>
      <p:sp>
        <p:nvSpPr>
          <p:cNvPr id="91143" name="Rectangle 7"/>
          <p:cNvSpPr>
            <a:spLocks noChangeArrowheads="1"/>
          </p:cNvSpPr>
          <p:nvPr/>
        </p:nvSpPr>
        <p:spPr bwMode="auto">
          <a:xfrm>
            <a:off x="4643438" y="5516563"/>
            <a:ext cx="3168650" cy="1008062"/>
          </a:xfrm>
          <a:prstGeom prst="rect">
            <a:avLst/>
          </a:prstGeom>
          <a:solidFill>
            <a:schemeClr val="accent2">
              <a:lumMod val="60000"/>
              <a:lumOff val="4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fontAlgn="auto">
              <a:spcBef>
                <a:spcPts val="0"/>
              </a:spcBef>
              <a:spcAft>
                <a:spcPts val="0"/>
              </a:spcAft>
              <a:defRPr/>
            </a:pPr>
            <a:r>
              <a:rPr lang="fa-IR" sz="2000" b="1">
                <a:solidFill>
                  <a:schemeClr val="bg1"/>
                </a:solidFill>
                <a:latin typeface="Arial" charset="0"/>
                <a:cs typeface="B Homa" pitchFamily="2" charset="-78"/>
              </a:rPr>
              <a:t>سئوال مناسب وموردتائید است</a:t>
            </a:r>
            <a:endParaRPr lang="en-US" sz="2000" b="1">
              <a:solidFill>
                <a:schemeClr val="bg1"/>
              </a:solidFill>
              <a:latin typeface="Arial" charset="0"/>
              <a:cs typeface="B Homa" pitchFamily="2" charset="-78"/>
            </a:endParaRPr>
          </a:p>
        </p:txBody>
      </p:sp>
      <p:sp>
        <p:nvSpPr>
          <p:cNvPr id="91144" name="Rectangle 8"/>
          <p:cNvSpPr>
            <a:spLocks noChangeArrowheads="1"/>
          </p:cNvSpPr>
          <p:nvPr/>
        </p:nvSpPr>
        <p:spPr bwMode="auto">
          <a:xfrm>
            <a:off x="323850" y="3644903"/>
            <a:ext cx="3168650" cy="1008064"/>
          </a:xfrm>
          <a:prstGeom prst="rect">
            <a:avLst/>
          </a:prstGeom>
          <a:solidFill>
            <a:schemeClr val="accent4"/>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fontAlgn="auto">
              <a:spcBef>
                <a:spcPts val="0"/>
              </a:spcBef>
              <a:spcAft>
                <a:spcPts val="0"/>
              </a:spcAft>
              <a:defRPr/>
            </a:pPr>
            <a:r>
              <a:rPr lang="fa-IR" sz="2000" b="1">
                <a:solidFill>
                  <a:schemeClr val="bg1"/>
                </a:solidFill>
                <a:latin typeface="Arial" charset="0"/>
                <a:cs typeface="B Homa" pitchFamily="2" charset="-78"/>
              </a:rPr>
              <a:t>آیا ضریب تمیز 30یا </a:t>
            </a:r>
          </a:p>
          <a:p>
            <a:pPr algn="ctr" fontAlgn="auto">
              <a:spcBef>
                <a:spcPts val="0"/>
              </a:spcBef>
              <a:spcAft>
                <a:spcPts val="0"/>
              </a:spcAft>
              <a:defRPr/>
            </a:pPr>
            <a:r>
              <a:rPr lang="fa-IR" sz="2000" b="1">
                <a:solidFill>
                  <a:schemeClr val="bg1"/>
                </a:solidFill>
                <a:latin typeface="Arial" charset="0"/>
                <a:cs typeface="B Homa" pitchFamily="2" charset="-78"/>
              </a:rPr>
              <a:t>بالاتراست؟</a:t>
            </a:r>
            <a:endParaRPr lang="en-US" sz="2000" b="1">
              <a:solidFill>
                <a:schemeClr val="bg1"/>
              </a:solidFill>
              <a:latin typeface="Arial" charset="0"/>
              <a:cs typeface="B Homa" pitchFamily="2" charset="-78"/>
            </a:endParaRPr>
          </a:p>
        </p:txBody>
      </p:sp>
      <p:sp>
        <p:nvSpPr>
          <p:cNvPr id="91146" name="Rectangle 10"/>
          <p:cNvSpPr>
            <a:spLocks noChangeArrowheads="1"/>
          </p:cNvSpPr>
          <p:nvPr/>
        </p:nvSpPr>
        <p:spPr bwMode="auto">
          <a:xfrm>
            <a:off x="4643438" y="1773238"/>
            <a:ext cx="3168650" cy="1008062"/>
          </a:xfrm>
          <a:prstGeom prst="rect">
            <a:avLst/>
          </a:prstGeom>
          <a:solidFill>
            <a:schemeClr val="accent1">
              <a:lumMod val="60000"/>
              <a:lumOff val="4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fontAlgn="auto">
              <a:spcBef>
                <a:spcPts val="0"/>
              </a:spcBef>
              <a:spcAft>
                <a:spcPts val="0"/>
              </a:spcAft>
              <a:defRPr/>
            </a:pPr>
            <a:r>
              <a:rPr lang="fa-IR" sz="2400" b="1">
                <a:solidFill>
                  <a:schemeClr val="bg1"/>
                </a:solidFill>
                <a:latin typeface="Arial" charset="0"/>
                <a:cs typeface="B Homa" pitchFamily="2" charset="-78"/>
              </a:rPr>
              <a:t>آیا ضریب تمیز 30یا </a:t>
            </a:r>
          </a:p>
          <a:p>
            <a:pPr algn="ctr" fontAlgn="auto">
              <a:spcBef>
                <a:spcPts val="0"/>
              </a:spcBef>
              <a:spcAft>
                <a:spcPts val="0"/>
              </a:spcAft>
              <a:defRPr/>
            </a:pPr>
            <a:r>
              <a:rPr lang="fa-IR" sz="2400" b="1">
                <a:solidFill>
                  <a:schemeClr val="bg1"/>
                </a:solidFill>
                <a:latin typeface="Arial" charset="0"/>
                <a:cs typeface="B Homa" pitchFamily="2" charset="-78"/>
              </a:rPr>
              <a:t>بالاتراست؟</a:t>
            </a:r>
            <a:endParaRPr lang="en-US" sz="2400" b="1">
              <a:solidFill>
                <a:schemeClr val="bg1"/>
              </a:solidFill>
              <a:latin typeface="Arial" charset="0"/>
              <a:cs typeface="B Homa" pitchFamily="2" charset="-78"/>
            </a:endParaRPr>
          </a:p>
        </p:txBody>
      </p:sp>
      <p:sp>
        <p:nvSpPr>
          <p:cNvPr id="91147" name="Rectangle 11"/>
          <p:cNvSpPr>
            <a:spLocks noChangeArrowheads="1"/>
          </p:cNvSpPr>
          <p:nvPr/>
        </p:nvSpPr>
        <p:spPr bwMode="auto">
          <a:xfrm>
            <a:off x="4643438" y="188913"/>
            <a:ext cx="3168650" cy="1008062"/>
          </a:xfrm>
          <a:prstGeom prst="rect">
            <a:avLst/>
          </a:prstGeom>
          <a:solidFill>
            <a:schemeClr val="accent2">
              <a:lumMod val="75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fontAlgn="auto">
              <a:spcBef>
                <a:spcPts val="0"/>
              </a:spcBef>
              <a:spcAft>
                <a:spcPts val="0"/>
              </a:spcAft>
              <a:defRPr/>
            </a:pPr>
            <a:r>
              <a:rPr lang="fa-IR" sz="2000" b="1">
                <a:solidFill>
                  <a:schemeClr val="bg1"/>
                </a:solidFill>
                <a:latin typeface="Arial" charset="0"/>
                <a:cs typeface="B Homa" pitchFamily="2" charset="-78"/>
              </a:rPr>
              <a:t>سئوال مناسب وموردتائید است</a:t>
            </a:r>
            <a:endParaRPr lang="en-US" sz="2000" b="1">
              <a:solidFill>
                <a:schemeClr val="bg1"/>
              </a:solidFill>
              <a:latin typeface="Arial" charset="0"/>
              <a:cs typeface="B Homa" pitchFamily="2" charset="-78"/>
            </a:endParaRPr>
          </a:p>
        </p:txBody>
      </p:sp>
      <p:sp>
        <p:nvSpPr>
          <p:cNvPr id="91148" name="Rectangle 12"/>
          <p:cNvSpPr>
            <a:spLocks noChangeArrowheads="1"/>
          </p:cNvSpPr>
          <p:nvPr/>
        </p:nvSpPr>
        <p:spPr bwMode="auto">
          <a:xfrm>
            <a:off x="4716463" y="3644903"/>
            <a:ext cx="3168650" cy="1008064"/>
          </a:xfrm>
          <a:prstGeom prst="rect">
            <a:avLst/>
          </a:prstGeom>
          <a:solidFill>
            <a:schemeClr val="accent3">
              <a:lumMod val="60000"/>
              <a:lumOff val="40000"/>
            </a:scheme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none" anchor="ctr"/>
          <a:lstStyle/>
          <a:p>
            <a:pPr algn="ctr" fontAlgn="auto">
              <a:spcBef>
                <a:spcPts val="0"/>
              </a:spcBef>
              <a:spcAft>
                <a:spcPts val="0"/>
              </a:spcAft>
              <a:defRPr/>
            </a:pPr>
            <a:r>
              <a:rPr lang="fa-IR" sz="2400" b="1">
                <a:solidFill>
                  <a:schemeClr val="bg1"/>
                </a:solidFill>
                <a:latin typeface="+mn-lt"/>
                <a:cs typeface="B Homa" pitchFamily="2" charset="-78"/>
              </a:rPr>
              <a:t>سئوال باید تجدیدنظر شود</a:t>
            </a:r>
            <a:endParaRPr lang="en-US" sz="2400" b="1">
              <a:solidFill>
                <a:schemeClr val="bg1"/>
              </a:solidFill>
              <a:latin typeface="+mn-lt"/>
              <a:cs typeface="B Homa" pitchFamily="2" charset="-78"/>
            </a:endParaRPr>
          </a:p>
        </p:txBody>
      </p:sp>
      <p:sp>
        <p:nvSpPr>
          <p:cNvPr id="91149" name="Line 13"/>
          <p:cNvSpPr>
            <a:spLocks noChangeShapeType="1"/>
          </p:cNvSpPr>
          <p:nvPr/>
        </p:nvSpPr>
        <p:spPr bwMode="auto">
          <a:xfrm>
            <a:off x="1835150" y="2781300"/>
            <a:ext cx="0" cy="863600"/>
          </a:xfrm>
          <a:prstGeom prst="line">
            <a:avLst/>
          </a:prstGeom>
          <a:noFill/>
          <a:ln w="76200">
            <a:solidFill>
              <a:srgbClr val="FF3300"/>
            </a:solidFill>
            <a:round/>
            <a:headEnd/>
            <a:tailEnd type="triangle" w="med" len="med"/>
          </a:ln>
        </p:spPr>
        <p:txBody>
          <a:bodyPr/>
          <a:lstStyle/>
          <a:p>
            <a:endParaRPr lang="fa-IR"/>
          </a:p>
        </p:txBody>
      </p:sp>
      <p:cxnSp>
        <p:nvCxnSpPr>
          <p:cNvPr id="91150" name="AutoShape 14"/>
          <p:cNvCxnSpPr>
            <a:cxnSpLocks noChangeShapeType="1"/>
          </p:cNvCxnSpPr>
          <p:nvPr/>
        </p:nvCxnSpPr>
        <p:spPr bwMode="auto">
          <a:xfrm>
            <a:off x="3492500" y="4149725"/>
            <a:ext cx="1150938" cy="1871663"/>
          </a:xfrm>
          <a:prstGeom prst="bentConnector3">
            <a:avLst>
              <a:gd name="adj1" fmla="val 49931"/>
            </a:avLst>
          </a:prstGeom>
          <a:noFill/>
          <a:ln w="76200">
            <a:solidFill>
              <a:srgbClr val="000000"/>
            </a:solidFill>
            <a:miter lim="800000"/>
            <a:headEnd/>
            <a:tailEnd type="triangle" w="med" len="med"/>
          </a:ln>
        </p:spPr>
      </p:cxnSp>
      <p:cxnSp>
        <p:nvCxnSpPr>
          <p:cNvPr id="91151" name="AutoShape 15"/>
          <p:cNvCxnSpPr>
            <a:cxnSpLocks noChangeShapeType="1"/>
          </p:cNvCxnSpPr>
          <p:nvPr/>
        </p:nvCxnSpPr>
        <p:spPr bwMode="auto">
          <a:xfrm>
            <a:off x="1908175" y="4654550"/>
            <a:ext cx="0" cy="935038"/>
          </a:xfrm>
          <a:prstGeom prst="straightConnector1">
            <a:avLst/>
          </a:prstGeom>
          <a:noFill/>
          <a:ln w="76200">
            <a:solidFill>
              <a:srgbClr val="FF3300"/>
            </a:solidFill>
            <a:round/>
            <a:headEnd/>
            <a:tailEnd type="triangle" w="med" len="med"/>
          </a:ln>
        </p:spPr>
      </p:cxnSp>
      <p:cxnSp>
        <p:nvCxnSpPr>
          <p:cNvPr id="91152" name="AutoShape 16"/>
          <p:cNvCxnSpPr>
            <a:cxnSpLocks noChangeShapeType="1"/>
          </p:cNvCxnSpPr>
          <p:nvPr/>
        </p:nvCxnSpPr>
        <p:spPr bwMode="auto">
          <a:xfrm>
            <a:off x="3419475" y="2278063"/>
            <a:ext cx="1223963" cy="0"/>
          </a:xfrm>
          <a:prstGeom prst="straightConnector1">
            <a:avLst/>
          </a:prstGeom>
          <a:noFill/>
          <a:ln w="76200">
            <a:solidFill>
              <a:srgbClr val="000000"/>
            </a:solidFill>
            <a:round/>
            <a:headEnd/>
            <a:tailEnd type="triangle" w="med" len="med"/>
          </a:ln>
        </p:spPr>
      </p:cxnSp>
      <p:cxnSp>
        <p:nvCxnSpPr>
          <p:cNvPr id="91153" name="AutoShape 17"/>
          <p:cNvCxnSpPr>
            <a:cxnSpLocks noChangeShapeType="1"/>
          </p:cNvCxnSpPr>
          <p:nvPr/>
        </p:nvCxnSpPr>
        <p:spPr bwMode="auto">
          <a:xfrm flipV="1">
            <a:off x="6227763" y="1196975"/>
            <a:ext cx="0" cy="576263"/>
          </a:xfrm>
          <a:prstGeom prst="straightConnector1">
            <a:avLst/>
          </a:prstGeom>
          <a:noFill/>
          <a:ln w="76200">
            <a:solidFill>
              <a:srgbClr val="000000"/>
            </a:solidFill>
            <a:round/>
            <a:headEnd/>
            <a:tailEnd type="triangle" w="med" len="med"/>
          </a:ln>
        </p:spPr>
      </p:cxnSp>
      <p:sp>
        <p:nvSpPr>
          <p:cNvPr id="91165" name="Line 29"/>
          <p:cNvSpPr>
            <a:spLocks noChangeShapeType="1"/>
          </p:cNvSpPr>
          <p:nvPr/>
        </p:nvSpPr>
        <p:spPr bwMode="auto">
          <a:xfrm>
            <a:off x="6227763" y="2781300"/>
            <a:ext cx="0" cy="863600"/>
          </a:xfrm>
          <a:prstGeom prst="line">
            <a:avLst/>
          </a:prstGeom>
          <a:noFill/>
          <a:ln w="76200">
            <a:solidFill>
              <a:srgbClr val="FF3300"/>
            </a:solidFill>
            <a:round/>
            <a:headEnd/>
            <a:tailEnd type="triangle" w="med" len="med"/>
          </a:ln>
        </p:spPr>
        <p:txBody>
          <a:bodyPr/>
          <a:lstStyle/>
          <a:p>
            <a:endParaRPr lang="fa-IR"/>
          </a:p>
        </p:txBody>
      </p:sp>
      <p:sp>
        <p:nvSpPr>
          <p:cNvPr id="91166" name="Oval 30"/>
          <p:cNvSpPr>
            <a:spLocks noChangeArrowheads="1"/>
          </p:cNvSpPr>
          <p:nvPr/>
        </p:nvSpPr>
        <p:spPr bwMode="auto">
          <a:xfrm>
            <a:off x="3635375" y="4868863"/>
            <a:ext cx="792163" cy="433387"/>
          </a:xfrm>
          <a:prstGeom prst="ellipse">
            <a:avLst/>
          </a:prstGeom>
          <a:solidFill>
            <a:srgbClr val="FFFF00"/>
          </a:solidFill>
          <a:ln w="9525">
            <a:solidFill>
              <a:schemeClr val="tx1"/>
            </a:solidFill>
            <a:round/>
            <a:headEnd/>
            <a:tailEnd/>
          </a:ln>
        </p:spPr>
        <p:txBody>
          <a:bodyPr wrap="none" anchor="ctr"/>
          <a:lstStyle/>
          <a:p>
            <a:pPr algn="ctr"/>
            <a:r>
              <a:rPr lang="fa-IR" sz="2400" b="1">
                <a:solidFill>
                  <a:srgbClr val="000000"/>
                </a:solidFill>
                <a:latin typeface="Calibri" pitchFamily="34" charset="0"/>
              </a:rPr>
              <a:t>بلی</a:t>
            </a:r>
            <a:endParaRPr lang="en-US" sz="2400" b="1">
              <a:solidFill>
                <a:srgbClr val="000000"/>
              </a:solidFill>
              <a:latin typeface="Calibri" pitchFamily="34" charset="0"/>
            </a:endParaRPr>
          </a:p>
        </p:txBody>
      </p:sp>
      <p:sp>
        <p:nvSpPr>
          <p:cNvPr id="91167" name="Oval 31"/>
          <p:cNvSpPr>
            <a:spLocks noChangeArrowheads="1"/>
          </p:cNvSpPr>
          <p:nvPr/>
        </p:nvSpPr>
        <p:spPr bwMode="auto">
          <a:xfrm>
            <a:off x="3563938" y="2060575"/>
            <a:ext cx="792162" cy="431800"/>
          </a:xfrm>
          <a:prstGeom prst="ellipse">
            <a:avLst/>
          </a:prstGeom>
          <a:solidFill>
            <a:srgbClr val="FFFF00"/>
          </a:solidFill>
          <a:ln w="9525">
            <a:solidFill>
              <a:srgbClr val="000000"/>
            </a:solidFill>
            <a:round/>
            <a:headEnd/>
            <a:tailEnd/>
          </a:ln>
        </p:spPr>
        <p:txBody>
          <a:bodyPr wrap="none" anchor="ctr"/>
          <a:lstStyle/>
          <a:p>
            <a:pPr algn="ctr"/>
            <a:r>
              <a:rPr lang="fa-IR" sz="2400" b="1" dirty="0">
                <a:solidFill>
                  <a:srgbClr val="000000"/>
                </a:solidFill>
                <a:latin typeface="Calibri" pitchFamily="34" charset="0"/>
              </a:rPr>
              <a:t>بلی</a:t>
            </a:r>
            <a:endParaRPr lang="en-US" sz="2400" b="1" dirty="0">
              <a:solidFill>
                <a:srgbClr val="000000"/>
              </a:solidFill>
              <a:latin typeface="Calibri" pitchFamily="34" charset="0"/>
            </a:endParaRPr>
          </a:p>
        </p:txBody>
      </p:sp>
      <p:sp>
        <p:nvSpPr>
          <p:cNvPr id="91168" name="Text Box 32"/>
          <p:cNvSpPr txBox="1">
            <a:spLocks noChangeArrowheads="1"/>
          </p:cNvSpPr>
          <p:nvPr/>
        </p:nvSpPr>
        <p:spPr bwMode="auto">
          <a:xfrm>
            <a:off x="5508625" y="1268413"/>
            <a:ext cx="649288" cy="523875"/>
          </a:xfrm>
          <a:prstGeom prst="rect">
            <a:avLst/>
          </a:prstGeom>
          <a:noFill/>
          <a:ln w="9525">
            <a:noFill/>
            <a:miter lim="800000"/>
            <a:headEnd/>
            <a:tailEnd/>
          </a:ln>
        </p:spPr>
        <p:txBody>
          <a:bodyPr>
            <a:spAutoFit/>
          </a:bodyPr>
          <a:lstStyle/>
          <a:p>
            <a:pPr>
              <a:spcBef>
                <a:spcPct val="50000"/>
              </a:spcBef>
            </a:pPr>
            <a:r>
              <a:rPr lang="fa-IR" sz="2800" b="1">
                <a:solidFill>
                  <a:srgbClr val="000000"/>
                </a:solidFill>
                <a:latin typeface="Calibri" pitchFamily="34" charset="0"/>
              </a:rPr>
              <a:t>بلی</a:t>
            </a:r>
            <a:endParaRPr lang="en-US" sz="2800" b="1">
              <a:solidFill>
                <a:srgbClr val="000000"/>
              </a:solidFill>
              <a:latin typeface="Calibri" pitchFamily="34" charset="0"/>
            </a:endParaRPr>
          </a:p>
        </p:txBody>
      </p:sp>
      <p:sp>
        <p:nvSpPr>
          <p:cNvPr id="91169" name="Oval 33"/>
          <p:cNvSpPr>
            <a:spLocks noChangeArrowheads="1"/>
          </p:cNvSpPr>
          <p:nvPr/>
        </p:nvSpPr>
        <p:spPr bwMode="auto">
          <a:xfrm>
            <a:off x="5867400" y="2854325"/>
            <a:ext cx="792163" cy="430213"/>
          </a:xfrm>
          <a:prstGeom prst="ellipse">
            <a:avLst/>
          </a:prstGeom>
          <a:solidFill>
            <a:schemeClr val="accent1"/>
          </a:solidFill>
          <a:ln w="9525">
            <a:solidFill>
              <a:schemeClr val="tx1"/>
            </a:solidFill>
            <a:round/>
            <a:headEnd/>
            <a:tailEnd/>
          </a:ln>
        </p:spPr>
        <p:txBody>
          <a:bodyPr wrap="none" anchor="ctr"/>
          <a:lstStyle/>
          <a:p>
            <a:pPr algn="ctr"/>
            <a:r>
              <a:rPr lang="fa-IR" sz="2400" b="1">
                <a:solidFill>
                  <a:srgbClr val="000000"/>
                </a:solidFill>
                <a:latin typeface="Calibri" pitchFamily="34" charset="0"/>
              </a:rPr>
              <a:t>خیر</a:t>
            </a:r>
            <a:endParaRPr lang="en-US" sz="2400" b="1">
              <a:solidFill>
                <a:srgbClr val="000000"/>
              </a:solidFill>
              <a:latin typeface="Calibri" pitchFamily="34" charset="0"/>
            </a:endParaRPr>
          </a:p>
        </p:txBody>
      </p:sp>
      <p:sp>
        <p:nvSpPr>
          <p:cNvPr id="91170" name="Oval 34"/>
          <p:cNvSpPr>
            <a:spLocks noChangeArrowheads="1"/>
          </p:cNvSpPr>
          <p:nvPr/>
        </p:nvSpPr>
        <p:spPr bwMode="auto">
          <a:xfrm>
            <a:off x="1476375" y="4797425"/>
            <a:ext cx="792163" cy="431800"/>
          </a:xfrm>
          <a:prstGeom prst="ellipse">
            <a:avLst/>
          </a:prstGeom>
          <a:solidFill>
            <a:schemeClr val="accent1"/>
          </a:solidFill>
          <a:ln w="9525">
            <a:solidFill>
              <a:schemeClr val="tx1"/>
            </a:solidFill>
            <a:round/>
            <a:headEnd/>
            <a:tailEnd/>
          </a:ln>
        </p:spPr>
        <p:txBody>
          <a:bodyPr wrap="none" anchor="ctr"/>
          <a:lstStyle/>
          <a:p>
            <a:pPr algn="ctr"/>
            <a:r>
              <a:rPr lang="fa-IR" sz="2400" b="1">
                <a:solidFill>
                  <a:srgbClr val="000000"/>
                </a:solidFill>
                <a:latin typeface="Calibri" pitchFamily="34" charset="0"/>
              </a:rPr>
              <a:t>خیر</a:t>
            </a:r>
            <a:endParaRPr lang="en-US" sz="2400" b="1">
              <a:solidFill>
                <a:srgbClr val="000000"/>
              </a:solidFill>
              <a:latin typeface="Calibri" pitchFamily="34" charset="0"/>
            </a:endParaRPr>
          </a:p>
        </p:txBody>
      </p:sp>
      <p:cxnSp>
        <p:nvCxnSpPr>
          <p:cNvPr id="91171" name="AutoShape 35"/>
          <p:cNvCxnSpPr>
            <a:cxnSpLocks noChangeShapeType="1"/>
          </p:cNvCxnSpPr>
          <p:nvPr/>
        </p:nvCxnSpPr>
        <p:spPr bwMode="auto">
          <a:xfrm>
            <a:off x="1835150" y="1196975"/>
            <a:ext cx="0" cy="576263"/>
          </a:xfrm>
          <a:prstGeom prst="straightConnector1">
            <a:avLst/>
          </a:prstGeom>
          <a:noFill/>
          <a:ln w="76200">
            <a:solidFill>
              <a:srgbClr val="000000"/>
            </a:solidFill>
            <a:round/>
            <a:headEnd/>
            <a:tailEnd type="triangle" w="med" len="med"/>
          </a:ln>
        </p:spPr>
      </p:cxnSp>
      <p:sp>
        <p:nvSpPr>
          <p:cNvPr id="91172" name="Oval 36"/>
          <p:cNvSpPr>
            <a:spLocks noChangeArrowheads="1"/>
          </p:cNvSpPr>
          <p:nvPr/>
        </p:nvSpPr>
        <p:spPr bwMode="auto">
          <a:xfrm>
            <a:off x="1403350" y="2925763"/>
            <a:ext cx="792163" cy="433387"/>
          </a:xfrm>
          <a:prstGeom prst="ellipse">
            <a:avLst/>
          </a:prstGeom>
          <a:solidFill>
            <a:schemeClr val="accent1"/>
          </a:solidFill>
          <a:ln w="9525">
            <a:solidFill>
              <a:schemeClr val="tx1"/>
            </a:solidFill>
            <a:round/>
            <a:headEnd/>
            <a:tailEnd/>
          </a:ln>
        </p:spPr>
        <p:txBody>
          <a:bodyPr wrap="none" anchor="ctr"/>
          <a:lstStyle/>
          <a:p>
            <a:pPr algn="ctr"/>
            <a:r>
              <a:rPr lang="fa-IR" sz="2400" b="1">
                <a:solidFill>
                  <a:srgbClr val="000000"/>
                </a:solidFill>
                <a:latin typeface="Calibri" pitchFamily="34" charset="0"/>
              </a:rPr>
              <a:t>خیر</a:t>
            </a:r>
            <a:endParaRPr lang="en-US" sz="2400" b="1">
              <a:solidFill>
                <a:srgbClr val="000000"/>
              </a:solidFill>
              <a:latin typeface="Calibri" pitchFamily="34" charset="0"/>
            </a:endParaRPr>
          </a:p>
        </p:txBody>
      </p:sp>
      <p:sp>
        <p:nvSpPr>
          <p:cNvPr id="23" name="Slide Number Placeholder 22"/>
          <p:cNvSpPr>
            <a:spLocks noGrp="1"/>
          </p:cNvSpPr>
          <p:nvPr>
            <p:ph type="sldNum" sz="quarter" idx="12"/>
          </p:nvPr>
        </p:nvSpPr>
        <p:spPr/>
        <p:txBody>
          <a:bodyPr/>
          <a:lstStyle/>
          <a:p>
            <a:pPr>
              <a:defRPr/>
            </a:pPr>
            <a:fld id="{B89BADCF-000C-49E3-B71B-8115CC8DEF51}" type="slidenum">
              <a:rPr lang="fa-IR" smtClean="0"/>
              <a:pPr>
                <a:defRPr/>
              </a:pPr>
              <a:t>31</a:t>
            </a:fld>
            <a:endParaRPr lang="fa-IR"/>
          </a:p>
        </p:txBody>
      </p:sp>
      <p:sp>
        <p:nvSpPr>
          <p:cNvPr id="24" name="Footer Placeholder 23"/>
          <p:cNvSpPr>
            <a:spLocks noGrp="1"/>
          </p:cNvSpPr>
          <p:nvPr>
            <p:ph type="ftr" sz="quarter" idx="11"/>
          </p:nvPr>
        </p:nvSpPr>
        <p:spPr/>
        <p:txBody>
          <a:bodyPr/>
          <a:lstStyle/>
          <a:p>
            <a:pPr>
              <a:defRPr/>
            </a:pPr>
            <a:r>
              <a:rPr lang="en-US" smtClean="0"/>
              <a:t>Dr :Vaisi Raygani</a:t>
            </a:r>
            <a:endParaRPr lang="fa-IR"/>
          </a:p>
        </p:txBody>
      </p:sp>
    </p:spTree>
    <p:extLst>
      <p:ext uri="{BB962C8B-B14F-4D97-AF65-F5344CB8AC3E}">
        <p14:creationId xmlns:p14="http://schemas.microsoft.com/office/powerpoint/2010/main" val="95028024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1140"/>
                                        </p:tgtEl>
                                        <p:attrNameLst>
                                          <p:attrName>style.visibility</p:attrName>
                                        </p:attrNameLst>
                                      </p:cBhvr>
                                      <p:to>
                                        <p:strVal val="visible"/>
                                      </p:to>
                                    </p:set>
                                    <p:anim calcmode="lin" valueType="num">
                                      <p:cBhvr additive="base">
                                        <p:cTn id="7" dur="500" fill="hold"/>
                                        <p:tgtEl>
                                          <p:spTgt spid="91140"/>
                                        </p:tgtEl>
                                        <p:attrNameLst>
                                          <p:attrName>ppt_x</p:attrName>
                                        </p:attrNameLst>
                                      </p:cBhvr>
                                      <p:tavLst>
                                        <p:tav tm="0">
                                          <p:val>
                                            <p:strVal val="#ppt_x"/>
                                          </p:val>
                                        </p:tav>
                                        <p:tav tm="100000">
                                          <p:val>
                                            <p:strVal val="#ppt_x"/>
                                          </p:val>
                                        </p:tav>
                                      </p:tavLst>
                                    </p:anim>
                                    <p:anim calcmode="lin" valueType="num">
                                      <p:cBhvr additive="base">
                                        <p:cTn id="8" dur="500" fill="hold"/>
                                        <p:tgtEl>
                                          <p:spTgt spid="9114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nodeType="clickEffect">
                                  <p:stCondLst>
                                    <p:cond delay="0"/>
                                  </p:stCondLst>
                                  <p:childTnLst>
                                    <p:set>
                                      <p:cBhvr>
                                        <p:cTn id="12" dur="1" fill="hold">
                                          <p:stCondLst>
                                            <p:cond delay="0"/>
                                          </p:stCondLst>
                                        </p:cTn>
                                        <p:tgtEl>
                                          <p:spTgt spid="91171"/>
                                        </p:tgtEl>
                                        <p:attrNameLst>
                                          <p:attrName>style.visibility</p:attrName>
                                        </p:attrNameLst>
                                      </p:cBhvr>
                                      <p:to>
                                        <p:strVal val="visible"/>
                                      </p:to>
                                    </p:set>
                                    <p:animEffect transition="in" filter="box(in)">
                                      <p:cBhvr>
                                        <p:cTn id="13" dur="500"/>
                                        <p:tgtEl>
                                          <p:spTgt spid="9117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nodeType="clickEffect">
                                  <p:stCondLst>
                                    <p:cond delay="0"/>
                                  </p:stCondLst>
                                  <p:childTnLst>
                                    <p:set>
                                      <p:cBhvr>
                                        <p:cTn id="17" dur="1" fill="hold">
                                          <p:stCondLst>
                                            <p:cond delay="0"/>
                                          </p:stCondLst>
                                        </p:cTn>
                                        <p:tgtEl>
                                          <p:spTgt spid="91142"/>
                                        </p:tgtEl>
                                        <p:attrNameLst>
                                          <p:attrName>style.visibility</p:attrName>
                                        </p:attrNameLst>
                                      </p:cBhvr>
                                      <p:to>
                                        <p:strVal val="visible"/>
                                      </p:to>
                                    </p:set>
                                    <p:animEffect transition="in" filter="diamond(in)">
                                      <p:cBhvr>
                                        <p:cTn id="18" dur="2000"/>
                                        <p:tgtEl>
                                          <p:spTgt spid="9114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ntr" presetSubtype="16" fill="hold" nodeType="clickEffect">
                                  <p:stCondLst>
                                    <p:cond delay="0"/>
                                  </p:stCondLst>
                                  <p:childTnLst>
                                    <p:set>
                                      <p:cBhvr>
                                        <p:cTn id="22" dur="1" fill="hold">
                                          <p:stCondLst>
                                            <p:cond delay="0"/>
                                          </p:stCondLst>
                                        </p:cTn>
                                        <p:tgtEl>
                                          <p:spTgt spid="91152"/>
                                        </p:tgtEl>
                                        <p:attrNameLst>
                                          <p:attrName>style.visibility</p:attrName>
                                        </p:attrNameLst>
                                      </p:cBhvr>
                                      <p:to>
                                        <p:strVal val="visible"/>
                                      </p:to>
                                    </p:set>
                                    <p:animEffect transition="in" filter="diamond(in)">
                                      <p:cBhvr>
                                        <p:cTn id="23" dur="2000"/>
                                        <p:tgtEl>
                                          <p:spTgt spid="9115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91167"/>
                                        </p:tgtEl>
                                        <p:attrNameLst>
                                          <p:attrName>style.visibility</p:attrName>
                                        </p:attrNameLst>
                                      </p:cBhvr>
                                      <p:to>
                                        <p:strVal val="visible"/>
                                      </p:to>
                                    </p:set>
                                    <p:animEffect transition="in" filter="diamond(in)">
                                      <p:cBhvr>
                                        <p:cTn id="28" dur="2000"/>
                                        <p:tgtEl>
                                          <p:spTgt spid="9116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91146"/>
                                        </p:tgtEl>
                                        <p:attrNameLst>
                                          <p:attrName>style.visibility</p:attrName>
                                        </p:attrNameLst>
                                      </p:cBhvr>
                                      <p:to>
                                        <p:strVal val="visible"/>
                                      </p:to>
                                    </p:set>
                                    <p:anim calcmode="lin" valueType="num">
                                      <p:cBhvr additive="base">
                                        <p:cTn id="33" dur="500" fill="hold"/>
                                        <p:tgtEl>
                                          <p:spTgt spid="91146"/>
                                        </p:tgtEl>
                                        <p:attrNameLst>
                                          <p:attrName>ppt_x</p:attrName>
                                        </p:attrNameLst>
                                      </p:cBhvr>
                                      <p:tavLst>
                                        <p:tav tm="0">
                                          <p:val>
                                            <p:strVal val="#ppt_x"/>
                                          </p:val>
                                        </p:tav>
                                        <p:tav tm="100000">
                                          <p:val>
                                            <p:strVal val="#ppt_x"/>
                                          </p:val>
                                        </p:tav>
                                      </p:tavLst>
                                    </p:anim>
                                    <p:anim calcmode="lin" valueType="num">
                                      <p:cBhvr additive="base">
                                        <p:cTn id="34" dur="500" fill="hold"/>
                                        <p:tgtEl>
                                          <p:spTgt spid="91146"/>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16" fill="hold" nodeType="clickEffect">
                                  <p:stCondLst>
                                    <p:cond delay="0"/>
                                  </p:stCondLst>
                                  <p:childTnLst>
                                    <p:set>
                                      <p:cBhvr>
                                        <p:cTn id="38" dur="1" fill="hold">
                                          <p:stCondLst>
                                            <p:cond delay="0"/>
                                          </p:stCondLst>
                                        </p:cTn>
                                        <p:tgtEl>
                                          <p:spTgt spid="91153"/>
                                        </p:tgtEl>
                                        <p:attrNameLst>
                                          <p:attrName>style.visibility</p:attrName>
                                        </p:attrNameLst>
                                      </p:cBhvr>
                                      <p:to>
                                        <p:strVal val="visible"/>
                                      </p:to>
                                    </p:set>
                                    <p:animEffect transition="in" filter="box(in)">
                                      <p:cBhvr>
                                        <p:cTn id="39" dur="500"/>
                                        <p:tgtEl>
                                          <p:spTgt spid="9115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8" presetClass="entr" presetSubtype="16" fill="hold" grpId="0" nodeType="clickEffect">
                                  <p:stCondLst>
                                    <p:cond delay="0"/>
                                  </p:stCondLst>
                                  <p:childTnLst>
                                    <p:set>
                                      <p:cBhvr>
                                        <p:cTn id="43" dur="1" fill="hold">
                                          <p:stCondLst>
                                            <p:cond delay="0"/>
                                          </p:stCondLst>
                                        </p:cTn>
                                        <p:tgtEl>
                                          <p:spTgt spid="91168"/>
                                        </p:tgtEl>
                                        <p:attrNameLst>
                                          <p:attrName>style.visibility</p:attrName>
                                        </p:attrNameLst>
                                      </p:cBhvr>
                                      <p:to>
                                        <p:strVal val="visible"/>
                                      </p:to>
                                    </p:set>
                                    <p:animEffect transition="in" filter="diamond(in)">
                                      <p:cBhvr>
                                        <p:cTn id="44" dur="2000"/>
                                        <p:tgtEl>
                                          <p:spTgt spid="91168"/>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91147"/>
                                        </p:tgtEl>
                                        <p:attrNameLst>
                                          <p:attrName>style.visibility</p:attrName>
                                        </p:attrNameLst>
                                      </p:cBhvr>
                                      <p:to>
                                        <p:strVal val="visible"/>
                                      </p:to>
                                    </p:set>
                                    <p:anim calcmode="lin" valueType="num">
                                      <p:cBhvr additive="base">
                                        <p:cTn id="49" dur="500" fill="hold"/>
                                        <p:tgtEl>
                                          <p:spTgt spid="91147"/>
                                        </p:tgtEl>
                                        <p:attrNameLst>
                                          <p:attrName>ppt_x</p:attrName>
                                        </p:attrNameLst>
                                      </p:cBhvr>
                                      <p:tavLst>
                                        <p:tav tm="0">
                                          <p:val>
                                            <p:strVal val="#ppt_x"/>
                                          </p:val>
                                        </p:tav>
                                        <p:tav tm="100000">
                                          <p:val>
                                            <p:strVal val="#ppt_x"/>
                                          </p:val>
                                        </p:tav>
                                      </p:tavLst>
                                    </p:anim>
                                    <p:anim calcmode="lin" valueType="num">
                                      <p:cBhvr additive="base">
                                        <p:cTn id="50" dur="500" fill="hold"/>
                                        <p:tgtEl>
                                          <p:spTgt spid="91147"/>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1165"/>
                                        </p:tgtEl>
                                        <p:attrNameLst>
                                          <p:attrName>style.visibility</p:attrName>
                                        </p:attrNameLst>
                                      </p:cBhvr>
                                      <p:to>
                                        <p:strVal val="visible"/>
                                      </p:to>
                                    </p:set>
                                    <p:anim calcmode="lin" valueType="num">
                                      <p:cBhvr additive="base">
                                        <p:cTn id="55" dur="500" fill="hold"/>
                                        <p:tgtEl>
                                          <p:spTgt spid="91165"/>
                                        </p:tgtEl>
                                        <p:attrNameLst>
                                          <p:attrName>ppt_x</p:attrName>
                                        </p:attrNameLst>
                                      </p:cBhvr>
                                      <p:tavLst>
                                        <p:tav tm="0">
                                          <p:val>
                                            <p:strVal val="#ppt_x"/>
                                          </p:val>
                                        </p:tav>
                                        <p:tav tm="100000">
                                          <p:val>
                                            <p:strVal val="#ppt_x"/>
                                          </p:val>
                                        </p:tav>
                                      </p:tavLst>
                                    </p:anim>
                                    <p:anim calcmode="lin" valueType="num">
                                      <p:cBhvr additive="base">
                                        <p:cTn id="56" dur="500" fill="hold"/>
                                        <p:tgtEl>
                                          <p:spTgt spid="91165"/>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1169"/>
                                        </p:tgtEl>
                                        <p:attrNameLst>
                                          <p:attrName>style.visibility</p:attrName>
                                        </p:attrNameLst>
                                      </p:cBhvr>
                                      <p:to>
                                        <p:strVal val="visible"/>
                                      </p:to>
                                    </p:set>
                                    <p:anim calcmode="lin" valueType="num">
                                      <p:cBhvr additive="base">
                                        <p:cTn id="61" dur="500" fill="hold"/>
                                        <p:tgtEl>
                                          <p:spTgt spid="91169"/>
                                        </p:tgtEl>
                                        <p:attrNameLst>
                                          <p:attrName>ppt_x</p:attrName>
                                        </p:attrNameLst>
                                      </p:cBhvr>
                                      <p:tavLst>
                                        <p:tav tm="0">
                                          <p:val>
                                            <p:strVal val="#ppt_x"/>
                                          </p:val>
                                        </p:tav>
                                        <p:tav tm="100000">
                                          <p:val>
                                            <p:strVal val="#ppt_x"/>
                                          </p:val>
                                        </p:tav>
                                      </p:tavLst>
                                    </p:anim>
                                    <p:anim calcmode="lin" valueType="num">
                                      <p:cBhvr additive="base">
                                        <p:cTn id="62" dur="500" fill="hold"/>
                                        <p:tgtEl>
                                          <p:spTgt spid="91169"/>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8" presetClass="entr" presetSubtype="16" fill="hold" nodeType="clickEffect">
                                  <p:stCondLst>
                                    <p:cond delay="0"/>
                                  </p:stCondLst>
                                  <p:childTnLst>
                                    <p:set>
                                      <p:cBhvr>
                                        <p:cTn id="66" dur="1" fill="hold">
                                          <p:stCondLst>
                                            <p:cond delay="0"/>
                                          </p:stCondLst>
                                        </p:cTn>
                                        <p:tgtEl>
                                          <p:spTgt spid="91148"/>
                                        </p:tgtEl>
                                        <p:attrNameLst>
                                          <p:attrName>style.visibility</p:attrName>
                                        </p:attrNameLst>
                                      </p:cBhvr>
                                      <p:to>
                                        <p:strVal val="visible"/>
                                      </p:to>
                                    </p:set>
                                    <p:animEffect transition="in" filter="diamond(in)">
                                      <p:cBhvr>
                                        <p:cTn id="67" dur="2000"/>
                                        <p:tgtEl>
                                          <p:spTgt spid="91148"/>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91149"/>
                                        </p:tgtEl>
                                        <p:attrNameLst>
                                          <p:attrName>style.visibility</p:attrName>
                                        </p:attrNameLst>
                                      </p:cBhvr>
                                      <p:to>
                                        <p:strVal val="visible"/>
                                      </p:to>
                                    </p:set>
                                    <p:anim calcmode="lin" valueType="num">
                                      <p:cBhvr additive="base">
                                        <p:cTn id="72" dur="500" fill="hold"/>
                                        <p:tgtEl>
                                          <p:spTgt spid="91149"/>
                                        </p:tgtEl>
                                        <p:attrNameLst>
                                          <p:attrName>ppt_x</p:attrName>
                                        </p:attrNameLst>
                                      </p:cBhvr>
                                      <p:tavLst>
                                        <p:tav tm="0">
                                          <p:val>
                                            <p:strVal val="#ppt_x"/>
                                          </p:val>
                                        </p:tav>
                                        <p:tav tm="100000">
                                          <p:val>
                                            <p:strVal val="#ppt_x"/>
                                          </p:val>
                                        </p:tav>
                                      </p:tavLst>
                                    </p:anim>
                                    <p:anim calcmode="lin" valueType="num">
                                      <p:cBhvr additive="base">
                                        <p:cTn id="73" dur="500" fill="hold"/>
                                        <p:tgtEl>
                                          <p:spTgt spid="91149"/>
                                        </p:tgtEl>
                                        <p:attrNameLst>
                                          <p:attrName>ppt_y</p:attrName>
                                        </p:attrNameLst>
                                      </p:cBhvr>
                                      <p:tavLst>
                                        <p:tav tm="0">
                                          <p:val>
                                            <p:strVal val="1+#ppt_h/2"/>
                                          </p:val>
                                        </p:tav>
                                        <p:tav tm="100000">
                                          <p:val>
                                            <p:strVal val="#ppt_y"/>
                                          </p:val>
                                        </p:tav>
                                      </p:tavLst>
                                    </p:anim>
                                  </p:childTnLst>
                                </p:cTn>
                              </p:par>
                            </p:childTnLst>
                          </p:cTn>
                        </p:par>
                      </p:childTnLst>
                    </p:cTn>
                  </p:par>
                  <p:par>
                    <p:cTn id="74" fill="hold" nodeType="clickPar">
                      <p:stCondLst>
                        <p:cond delay="indefinite"/>
                      </p:stCondLst>
                      <p:childTnLst>
                        <p:par>
                          <p:cTn id="75" fill="hold" nodeType="withGroup">
                            <p:stCondLst>
                              <p:cond delay="0"/>
                            </p:stCondLst>
                            <p:childTnLst>
                              <p:par>
                                <p:cTn id="76" presetID="8" presetClass="entr" presetSubtype="16" fill="hold" grpId="0" nodeType="clickEffect">
                                  <p:stCondLst>
                                    <p:cond delay="0"/>
                                  </p:stCondLst>
                                  <p:childTnLst>
                                    <p:set>
                                      <p:cBhvr>
                                        <p:cTn id="77" dur="1" fill="hold">
                                          <p:stCondLst>
                                            <p:cond delay="0"/>
                                          </p:stCondLst>
                                        </p:cTn>
                                        <p:tgtEl>
                                          <p:spTgt spid="91172"/>
                                        </p:tgtEl>
                                        <p:attrNameLst>
                                          <p:attrName>style.visibility</p:attrName>
                                        </p:attrNameLst>
                                      </p:cBhvr>
                                      <p:to>
                                        <p:strVal val="visible"/>
                                      </p:to>
                                    </p:set>
                                    <p:animEffect transition="in" filter="diamond(in)">
                                      <p:cBhvr>
                                        <p:cTn id="78" dur="2000"/>
                                        <p:tgtEl>
                                          <p:spTgt spid="91172"/>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8" presetClass="entr" presetSubtype="16" fill="hold" nodeType="clickEffect">
                                  <p:stCondLst>
                                    <p:cond delay="0"/>
                                  </p:stCondLst>
                                  <p:childTnLst>
                                    <p:set>
                                      <p:cBhvr>
                                        <p:cTn id="82" dur="1" fill="hold">
                                          <p:stCondLst>
                                            <p:cond delay="0"/>
                                          </p:stCondLst>
                                        </p:cTn>
                                        <p:tgtEl>
                                          <p:spTgt spid="91144"/>
                                        </p:tgtEl>
                                        <p:attrNameLst>
                                          <p:attrName>style.visibility</p:attrName>
                                        </p:attrNameLst>
                                      </p:cBhvr>
                                      <p:to>
                                        <p:strVal val="visible"/>
                                      </p:to>
                                    </p:set>
                                    <p:animEffect transition="in" filter="diamond(in)">
                                      <p:cBhvr>
                                        <p:cTn id="83" dur="2000"/>
                                        <p:tgtEl>
                                          <p:spTgt spid="91144"/>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 presetClass="entr" presetSubtype="4" fill="hold" nodeType="clickEffect">
                                  <p:stCondLst>
                                    <p:cond delay="0"/>
                                  </p:stCondLst>
                                  <p:childTnLst>
                                    <p:set>
                                      <p:cBhvr>
                                        <p:cTn id="87" dur="1" fill="hold">
                                          <p:stCondLst>
                                            <p:cond delay="0"/>
                                          </p:stCondLst>
                                        </p:cTn>
                                        <p:tgtEl>
                                          <p:spTgt spid="91150"/>
                                        </p:tgtEl>
                                        <p:attrNameLst>
                                          <p:attrName>style.visibility</p:attrName>
                                        </p:attrNameLst>
                                      </p:cBhvr>
                                      <p:to>
                                        <p:strVal val="visible"/>
                                      </p:to>
                                    </p:set>
                                    <p:anim calcmode="lin" valueType="num">
                                      <p:cBhvr additive="base">
                                        <p:cTn id="88" dur="500" fill="hold"/>
                                        <p:tgtEl>
                                          <p:spTgt spid="91150"/>
                                        </p:tgtEl>
                                        <p:attrNameLst>
                                          <p:attrName>ppt_x</p:attrName>
                                        </p:attrNameLst>
                                      </p:cBhvr>
                                      <p:tavLst>
                                        <p:tav tm="0">
                                          <p:val>
                                            <p:strVal val="#ppt_x"/>
                                          </p:val>
                                        </p:tav>
                                        <p:tav tm="100000">
                                          <p:val>
                                            <p:strVal val="#ppt_x"/>
                                          </p:val>
                                        </p:tav>
                                      </p:tavLst>
                                    </p:anim>
                                    <p:anim calcmode="lin" valueType="num">
                                      <p:cBhvr additive="base">
                                        <p:cTn id="89" dur="500" fill="hold"/>
                                        <p:tgtEl>
                                          <p:spTgt spid="91150"/>
                                        </p:tgtEl>
                                        <p:attrNameLst>
                                          <p:attrName>ppt_y</p:attrName>
                                        </p:attrNameLst>
                                      </p:cBhvr>
                                      <p:tavLst>
                                        <p:tav tm="0">
                                          <p:val>
                                            <p:strVal val="1+#ppt_h/2"/>
                                          </p:val>
                                        </p:tav>
                                        <p:tav tm="100000">
                                          <p:val>
                                            <p:strVal val="#ppt_y"/>
                                          </p:val>
                                        </p:tav>
                                      </p:tavLst>
                                    </p:anim>
                                  </p:childTnLst>
                                </p:cTn>
                              </p:par>
                            </p:childTnLst>
                          </p:cTn>
                        </p:par>
                      </p:childTnLst>
                    </p:cTn>
                  </p:par>
                  <p:par>
                    <p:cTn id="90" fill="hold" nodeType="clickPar">
                      <p:stCondLst>
                        <p:cond delay="indefinite"/>
                      </p:stCondLst>
                      <p:childTnLst>
                        <p:par>
                          <p:cTn id="91" fill="hold" nodeType="withGroup">
                            <p:stCondLst>
                              <p:cond delay="0"/>
                            </p:stCondLst>
                            <p:childTnLst>
                              <p:par>
                                <p:cTn id="92" presetID="4" presetClass="entr" presetSubtype="16" fill="hold" grpId="0" nodeType="clickEffect">
                                  <p:stCondLst>
                                    <p:cond delay="0"/>
                                  </p:stCondLst>
                                  <p:childTnLst>
                                    <p:set>
                                      <p:cBhvr>
                                        <p:cTn id="93" dur="1" fill="hold">
                                          <p:stCondLst>
                                            <p:cond delay="0"/>
                                          </p:stCondLst>
                                        </p:cTn>
                                        <p:tgtEl>
                                          <p:spTgt spid="91166"/>
                                        </p:tgtEl>
                                        <p:attrNameLst>
                                          <p:attrName>style.visibility</p:attrName>
                                        </p:attrNameLst>
                                      </p:cBhvr>
                                      <p:to>
                                        <p:strVal val="visible"/>
                                      </p:to>
                                    </p:set>
                                    <p:animEffect transition="in" filter="box(in)">
                                      <p:cBhvr>
                                        <p:cTn id="94" dur="500"/>
                                        <p:tgtEl>
                                          <p:spTgt spid="91166"/>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 presetClass="entr" presetSubtype="4" fill="hold" nodeType="clickEffect">
                                  <p:stCondLst>
                                    <p:cond delay="0"/>
                                  </p:stCondLst>
                                  <p:childTnLst>
                                    <p:set>
                                      <p:cBhvr>
                                        <p:cTn id="98" dur="1" fill="hold">
                                          <p:stCondLst>
                                            <p:cond delay="0"/>
                                          </p:stCondLst>
                                        </p:cTn>
                                        <p:tgtEl>
                                          <p:spTgt spid="91143"/>
                                        </p:tgtEl>
                                        <p:attrNameLst>
                                          <p:attrName>style.visibility</p:attrName>
                                        </p:attrNameLst>
                                      </p:cBhvr>
                                      <p:to>
                                        <p:strVal val="visible"/>
                                      </p:to>
                                    </p:set>
                                    <p:anim calcmode="lin" valueType="num">
                                      <p:cBhvr additive="base">
                                        <p:cTn id="99" dur="500" fill="hold"/>
                                        <p:tgtEl>
                                          <p:spTgt spid="91143"/>
                                        </p:tgtEl>
                                        <p:attrNameLst>
                                          <p:attrName>ppt_x</p:attrName>
                                        </p:attrNameLst>
                                      </p:cBhvr>
                                      <p:tavLst>
                                        <p:tav tm="0">
                                          <p:val>
                                            <p:strVal val="#ppt_x"/>
                                          </p:val>
                                        </p:tav>
                                        <p:tav tm="100000">
                                          <p:val>
                                            <p:strVal val="#ppt_x"/>
                                          </p:val>
                                        </p:tav>
                                      </p:tavLst>
                                    </p:anim>
                                    <p:anim calcmode="lin" valueType="num">
                                      <p:cBhvr additive="base">
                                        <p:cTn id="100" dur="500" fill="hold"/>
                                        <p:tgtEl>
                                          <p:spTgt spid="91143"/>
                                        </p:tgtEl>
                                        <p:attrNameLst>
                                          <p:attrName>ppt_y</p:attrName>
                                        </p:attrNameLst>
                                      </p:cBhvr>
                                      <p:tavLst>
                                        <p:tav tm="0">
                                          <p:val>
                                            <p:strVal val="1+#ppt_h/2"/>
                                          </p:val>
                                        </p:tav>
                                        <p:tav tm="100000">
                                          <p:val>
                                            <p:strVal val="#ppt_y"/>
                                          </p:val>
                                        </p:tav>
                                      </p:tavLst>
                                    </p:anim>
                                  </p:childTnLst>
                                </p:cTn>
                              </p:par>
                            </p:childTnLst>
                          </p:cTn>
                        </p:par>
                      </p:childTnLst>
                    </p:cTn>
                  </p:par>
                  <p:par>
                    <p:cTn id="101" fill="hold" nodeType="clickPar">
                      <p:stCondLst>
                        <p:cond delay="indefinite"/>
                      </p:stCondLst>
                      <p:childTnLst>
                        <p:par>
                          <p:cTn id="102" fill="hold" nodeType="withGroup">
                            <p:stCondLst>
                              <p:cond delay="0"/>
                            </p:stCondLst>
                            <p:childTnLst>
                              <p:par>
                                <p:cTn id="103" presetID="2" presetClass="entr" presetSubtype="4" fill="hold" nodeType="clickEffect">
                                  <p:stCondLst>
                                    <p:cond delay="0"/>
                                  </p:stCondLst>
                                  <p:childTnLst>
                                    <p:set>
                                      <p:cBhvr>
                                        <p:cTn id="104" dur="1" fill="hold">
                                          <p:stCondLst>
                                            <p:cond delay="0"/>
                                          </p:stCondLst>
                                        </p:cTn>
                                        <p:tgtEl>
                                          <p:spTgt spid="91151"/>
                                        </p:tgtEl>
                                        <p:attrNameLst>
                                          <p:attrName>style.visibility</p:attrName>
                                        </p:attrNameLst>
                                      </p:cBhvr>
                                      <p:to>
                                        <p:strVal val="visible"/>
                                      </p:to>
                                    </p:set>
                                    <p:anim calcmode="lin" valueType="num">
                                      <p:cBhvr additive="base">
                                        <p:cTn id="105" dur="500" fill="hold"/>
                                        <p:tgtEl>
                                          <p:spTgt spid="91151"/>
                                        </p:tgtEl>
                                        <p:attrNameLst>
                                          <p:attrName>ppt_x</p:attrName>
                                        </p:attrNameLst>
                                      </p:cBhvr>
                                      <p:tavLst>
                                        <p:tav tm="0">
                                          <p:val>
                                            <p:strVal val="#ppt_x"/>
                                          </p:val>
                                        </p:tav>
                                        <p:tav tm="100000">
                                          <p:val>
                                            <p:strVal val="#ppt_x"/>
                                          </p:val>
                                        </p:tav>
                                      </p:tavLst>
                                    </p:anim>
                                    <p:anim calcmode="lin" valueType="num">
                                      <p:cBhvr additive="base">
                                        <p:cTn id="106" dur="500" fill="hold"/>
                                        <p:tgtEl>
                                          <p:spTgt spid="91151"/>
                                        </p:tgtEl>
                                        <p:attrNameLst>
                                          <p:attrName>ppt_y</p:attrName>
                                        </p:attrNameLst>
                                      </p:cBhvr>
                                      <p:tavLst>
                                        <p:tav tm="0">
                                          <p:val>
                                            <p:strVal val="1+#ppt_h/2"/>
                                          </p:val>
                                        </p:tav>
                                        <p:tav tm="100000">
                                          <p:val>
                                            <p:strVal val="#ppt_y"/>
                                          </p:val>
                                        </p:tav>
                                      </p:tavLst>
                                    </p:anim>
                                  </p:childTnLst>
                                </p:cTn>
                              </p:par>
                            </p:childTnLst>
                          </p:cTn>
                        </p:par>
                      </p:childTnLst>
                    </p:cTn>
                  </p:par>
                  <p:par>
                    <p:cTn id="107" fill="hold" nodeType="clickPar">
                      <p:stCondLst>
                        <p:cond delay="indefinite"/>
                      </p:stCondLst>
                      <p:childTnLst>
                        <p:par>
                          <p:cTn id="108" fill="hold" nodeType="withGroup">
                            <p:stCondLst>
                              <p:cond delay="0"/>
                            </p:stCondLst>
                            <p:childTnLst>
                              <p:par>
                                <p:cTn id="109" presetID="2" presetClass="entr" presetSubtype="4" fill="hold" grpId="0" nodeType="clickEffect">
                                  <p:stCondLst>
                                    <p:cond delay="0"/>
                                  </p:stCondLst>
                                  <p:childTnLst>
                                    <p:set>
                                      <p:cBhvr>
                                        <p:cTn id="110" dur="1" fill="hold">
                                          <p:stCondLst>
                                            <p:cond delay="0"/>
                                          </p:stCondLst>
                                        </p:cTn>
                                        <p:tgtEl>
                                          <p:spTgt spid="91170"/>
                                        </p:tgtEl>
                                        <p:attrNameLst>
                                          <p:attrName>style.visibility</p:attrName>
                                        </p:attrNameLst>
                                      </p:cBhvr>
                                      <p:to>
                                        <p:strVal val="visible"/>
                                      </p:to>
                                    </p:set>
                                    <p:anim calcmode="lin" valueType="num">
                                      <p:cBhvr additive="base">
                                        <p:cTn id="111" dur="500" fill="hold"/>
                                        <p:tgtEl>
                                          <p:spTgt spid="91170"/>
                                        </p:tgtEl>
                                        <p:attrNameLst>
                                          <p:attrName>ppt_x</p:attrName>
                                        </p:attrNameLst>
                                      </p:cBhvr>
                                      <p:tavLst>
                                        <p:tav tm="0">
                                          <p:val>
                                            <p:strVal val="#ppt_x"/>
                                          </p:val>
                                        </p:tav>
                                        <p:tav tm="100000">
                                          <p:val>
                                            <p:strVal val="#ppt_x"/>
                                          </p:val>
                                        </p:tav>
                                      </p:tavLst>
                                    </p:anim>
                                    <p:anim calcmode="lin" valueType="num">
                                      <p:cBhvr additive="base">
                                        <p:cTn id="112" dur="500" fill="hold"/>
                                        <p:tgtEl>
                                          <p:spTgt spid="91170"/>
                                        </p:tgtEl>
                                        <p:attrNameLst>
                                          <p:attrName>ppt_y</p:attrName>
                                        </p:attrNameLst>
                                      </p:cBhvr>
                                      <p:tavLst>
                                        <p:tav tm="0">
                                          <p:val>
                                            <p:strVal val="1+#ppt_h/2"/>
                                          </p:val>
                                        </p:tav>
                                        <p:tav tm="100000">
                                          <p:val>
                                            <p:strVal val="#ppt_y"/>
                                          </p:val>
                                        </p:tav>
                                      </p:tavLst>
                                    </p:anim>
                                  </p:childTnLst>
                                </p:cTn>
                              </p:par>
                            </p:childTnLst>
                          </p:cTn>
                        </p:par>
                      </p:childTnLst>
                    </p:cTn>
                  </p:par>
                  <p:par>
                    <p:cTn id="113" fill="hold" nodeType="clickPar">
                      <p:stCondLst>
                        <p:cond delay="indefinite"/>
                      </p:stCondLst>
                      <p:childTnLst>
                        <p:par>
                          <p:cTn id="114" fill="hold" nodeType="withGroup">
                            <p:stCondLst>
                              <p:cond delay="0"/>
                            </p:stCondLst>
                            <p:childTnLst>
                              <p:par>
                                <p:cTn id="115" presetID="2" presetClass="entr" presetSubtype="4" fill="hold" nodeType="clickEffect">
                                  <p:stCondLst>
                                    <p:cond delay="0"/>
                                  </p:stCondLst>
                                  <p:childTnLst>
                                    <p:set>
                                      <p:cBhvr>
                                        <p:cTn id="116" dur="1" fill="hold">
                                          <p:stCondLst>
                                            <p:cond delay="0"/>
                                          </p:stCondLst>
                                        </p:cTn>
                                        <p:tgtEl>
                                          <p:spTgt spid="91141"/>
                                        </p:tgtEl>
                                        <p:attrNameLst>
                                          <p:attrName>style.visibility</p:attrName>
                                        </p:attrNameLst>
                                      </p:cBhvr>
                                      <p:to>
                                        <p:strVal val="visible"/>
                                      </p:to>
                                    </p:set>
                                    <p:anim calcmode="lin" valueType="num">
                                      <p:cBhvr additive="base">
                                        <p:cTn id="117" dur="500" fill="hold"/>
                                        <p:tgtEl>
                                          <p:spTgt spid="91141"/>
                                        </p:tgtEl>
                                        <p:attrNameLst>
                                          <p:attrName>ppt_x</p:attrName>
                                        </p:attrNameLst>
                                      </p:cBhvr>
                                      <p:tavLst>
                                        <p:tav tm="0">
                                          <p:val>
                                            <p:strVal val="#ppt_x"/>
                                          </p:val>
                                        </p:tav>
                                        <p:tav tm="100000">
                                          <p:val>
                                            <p:strVal val="#ppt_x"/>
                                          </p:val>
                                        </p:tav>
                                      </p:tavLst>
                                    </p:anim>
                                    <p:anim calcmode="lin" valueType="num">
                                      <p:cBhvr additive="base">
                                        <p:cTn id="118" dur="500" fill="hold"/>
                                        <p:tgtEl>
                                          <p:spTgt spid="9114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9" grpId="0" animBg="1"/>
      <p:bldP spid="91165" grpId="0" animBg="1"/>
      <p:bldP spid="91166" grpId="0" animBg="1"/>
      <p:bldP spid="91167" grpId="0" animBg="1"/>
      <p:bldP spid="91168" grpId="0"/>
      <p:bldP spid="91169" grpId="0" animBg="1"/>
      <p:bldP spid="91170" grpId="0" animBg="1"/>
      <p:bldP spid="9117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p:txBody>
          <a:bodyPr/>
          <a:lstStyle/>
          <a:p>
            <a:pPr eaLnBrk="1" hangingPunct="1"/>
            <a:endParaRPr lang="fa-IR" smtClean="0"/>
          </a:p>
        </p:txBody>
      </p:sp>
      <p:sp>
        <p:nvSpPr>
          <p:cNvPr id="27650" name="Title 1"/>
          <p:cNvSpPr>
            <a:spLocks noGrp="1"/>
          </p:cNvSpPr>
          <p:nvPr>
            <p:ph type="title"/>
          </p:nvPr>
        </p:nvSpPr>
        <p:spPr/>
        <p:txBody>
          <a:bodyPr/>
          <a:lstStyle/>
          <a:p>
            <a:pPr eaLnBrk="1" hangingPunct="1"/>
            <a:endParaRPr lang="fa-IR" smtClean="0"/>
          </a:p>
        </p:txBody>
      </p:sp>
      <p:sp>
        <p:nvSpPr>
          <p:cNvPr id="27652" name="WordArt 4"/>
          <p:cNvSpPr>
            <a:spLocks noChangeArrowheads="1" noChangeShapeType="1" noTextEdit="1"/>
          </p:cNvSpPr>
          <p:nvPr/>
        </p:nvSpPr>
        <p:spPr bwMode="auto">
          <a:xfrm>
            <a:off x="1287169" y="1390650"/>
            <a:ext cx="7561262" cy="2616200"/>
          </a:xfrm>
          <a:prstGeom prst="rect">
            <a:avLst/>
          </a:prstGeom>
        </p:spPr>
        <p:txBody>
          <a:bodyPr wrap="none" fromWordArt="1">
            <a:prstTxWarp prst="textPlain">
              <a:avLst>
                <a:gd name="adj" fmla="val 50000"/>
              </a:avLst>
            </a:prstTxWarp>
          </a:bodyPr>
          <a:lstStyle/>
          <a:p>
            <a:pPr algn="ctr"/>
            <a:r>
              <a:rPr lang="fa-IR" sz="11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cs typeface="B Homa"/>
              </a:rPr>
              <a:t>تحلیل گزینه های انحرافی</a:t>
            </a:r>
          </a:p>
        </p:txBody>
      </p:sp>
      <p:sp>
        <p:nvSpPr>
          <p:cNvPr id="5" name="Slide Number Placeholder 4"/>
          <p:cNvSpPr>
            <a:spLocks noGrp="1"/>
          </p:cNvSpPr>
          <p:nvPr>
            <p:ph type="sldNum" sz="quarter" idx="12"/>
          </p:nvPr>
        </p:nvSpPr>
        <p:spPr/>
        <p:txBody>
          <a:bodyPr/>
          <a:lstStyle/>
          <a:p>
            <a:pPr>
              <a:defRPr/>
            </a:pPr>
            <a:fld id="{4D44C213-1395-4D9A-82F0-25F6B2E78982}" type="slidenum">
              <a:rPr lang="fa-IR" smtClean="0"/>
              <a:pPr>
                <a:defRPr/>
              </a:pPr>
              <a:t>32</a:t>
            </a:fld>
            <a:endParaRPr lang="fa-IR"/>
          </a:p>
        </p:txBody>
      </p:sp>
      <p:sp>
        <p:nvSpPr>
          <p:cNvPr id="6" name="Footer Placeholder 5"/>
          <p:cNvSpPr>
            <a:spLocks noGrp="1"/>
          </p:cNvSpPr>
          <p:nvPr>
            <p:ph type="ftr" sz="quarter" idx="11"/>
          </p:nvPr>
        </p:nvSpPr>
        <p:spPr/>
        <p:txBody>
          <a:bodyPr/>
          <a:lstStyle/>
          <a:p>
            <a:pPr>
              <a:defRPr/>
            </a:pPr>
            <a:r>
              <a:rPr lang="en-US" smtClean="0"/>
              <a:t>Dr :Vaisi Raygani</a:t>
            </a:r>
            <a:endParaRPr lang="fa-IR"/>
          </a:p>
        </p:txBody>
      </p:sp>
    </p:spTree>
    <p:extLst>
      <p:ext uri="{BB962C8B-B14F-4D97-AF65-F5344CB8AC3E}">
        <p14:creationId xmlns:p14="http://schemas.microsoft.com/office/powerpoint/2010/main" val="272202808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14414" y="1000108"/>
            <a:ext cx="7606058" cy="5201424"/>
          </a:xfrm>
          <a:prstGeom prst="rect">
            <a:avLst/>
          </a:prstGeom>
          <a:solidFill>
            <a:srgbClr val="00B050"/>
          </a:solidFill>
        </p:spPr>
        <p:style>
          <a:lnRef idx="0">
            <a:schemeClr val="dk1"/>
          </a:lnRef>
          <a:fillRef idx="3">
            <a:schemeClr val="dk1"/>
          </a:fillRef>
          <a:effectRef idx="3">
            <a:schemeClr val="dk1"/>
          </a:effectRef>
          <a:fontRef idx="minor">
            <a:schemeClr val="lt1"/>
          </a:fontRef>
        </p:style>
        <p:txBody>
          <a:bodyPr wrap="square">
            <a:spAutoFit/>
          </a:bodyPr>
          <a:lstStyle/>
          <a:p>
            <a:pPr fontAlgn="auto">
              <a:lnSpc>
                <a:spcPct val="150000"/>
              </a:lnSpc>
              <a:spcBef>
                <a:spcPts val="0"/>
              </a:spcBef>
              <a:spcAft>
                <a:spcPts val="0"/>
              </a:spcAft>
              <a:defRPr/>
            </a:pPr>
            <a:r>
              <a:rPr lang="fa-IR" sz="3200" b="1" dirty="0">
                <a:solidFill>
                  <a:schemeClr val="tx1">
                    <a:lumMod val="95000"/>
                    <a:lumOff val="5000"/>
                  </a:schemeClr>
                </a:solidFill>
                <a:latin typeface="Arial" pitchFamily="34" charset="0"/>
                <a:cs typeface="B Zar" panose="00000400000000000000" pitchFamily="2" charset="-78"/>
              </a:rPr>
              <a:t>هدف از قرار دادن گزينه ي انحرافي در سؤال ها منحرف کردن آزمون شوندگاني است</a:t>
            </a:r>
            <a:r>
              <a:rPr lang="fa-IR" sz="3200" b="1" dirty="0">
                <a:solidFill>
                  <a:srgbClr val="FFFF00"/>
                </a:solidFill>
                <a:latin typeface="Arial" pitchFamily="34" charset="0"/>
                <a:cs typeface="B Zar" panose="00000400000000000000" pitchFamily="2" charset="-78"/>
              </a:rPr>
              <a:t> که جواب درست سؤال را نمي دانند . </a:t>
            </a:r>
            <a:endParaRPr lang="fa-IR" sz="3200" b="1" dirty="0" smtClean="0">
              <a:solidFill>
                <a:srgbClr val="FFFF00"/>
              </a:solidFill>
              <a:latin typeface="Arial" pitchFamily="34" charset="0"/>
              <a:cs typeface="B Zar" panose="00000400000000000000" pitchFamily="2" charset="-78"/>
            </a:endParaRPr>
          </a:p>
          <a:p>
            <a:pPr fontAlgn="auto">
              <a:lnSpc>
                <a:spcPct val="150000"/>
              </a:lnSpc>
              <a:spcBef>
                <a:spcPts val="0"/>
              </a:spcBef>
              <a:spcAft>
                <a:spcPts val="0"/>
              </a:spcAft>
              <a:defRPr/>
            </a:pPr>
            <a:endParaRPr lang="fa-IR" sz="3200" b="1" dirty="0">
              <a:solidFill>
                <a:schemeClr val="tx1">
                  <a:lumMod val="95000"/>
                  <a:lumOff val="5000"/>
                </a:schemeClr>
              </a:solidFill>
              <a:latin typeface="Arial" pitchFamily="34" charset="0"/>
              <a:cs typeface="B Zar" panose="00000400000000000000" pitchFamily="2" charset="-78"/>
            </a:endParaRPr>
          </a:p>
          <a:p>
            <a:pPr fontAlgn="auto">
              <a:lnSpc>
                <a:spcPct val="150000"/>
              </a:lnSpc>
              <a:spcBef>
                <a:spcPts val="0"/>
              </a:spcBef>
              <a:spcAft>
                <a:spcPts val="0"/>
              </a:spcAft>
              <a:defRPr/>
            </a:pPr>
            <a:r>
              <a:rPr lang="fa-IR" sz="3200" b="1" dirty="0" smtClean="0">
                <a:solidFill>
                  <a:schemeClr val="tx1">
                    <a:lumMod val="95000"/>
                    <a:lumOff val="5000"/>
                  </a:schemeClr>
                </a:solidFill>
                <a:latin typeface="Arial" pitchFamily="34" charset="0"/>
                <a:cs typeface="B Zar" panose="00000400000000000000" pitchFamily="2" charset="-78"/>
              </a:rPr>
              <a:t>بنابراين </a:t>
            </a:r>
            <a:r>
              <a:rPr lang="fa-IR" sz="3200" b="1" dirty="0">
                <a:solidFill>
                  <a:schemeClr val="tx1">
                    <a:lumMod val="95000"/>
                    <a:lumOff val="5000"/>
                  </a:schemeClr>
                </a:solidFill>
                <a:latin typeface="Arial" pitchFamily="34" charset="0"/>
                <a:cs typeface="B Zar" panose="00000400000000000000" pitchFamily="2" charset="-78"/>
              </a:rPr>
              <a:t>در صورتي يک سؤال به خوبي عمل مي کند که افراد ضعيف بيشتر از افراد گروه قوي گزينه هاي انحرافي آن سؤال را انتخاب نمايند</a:t>
            </a:r>
            <a:endParaRPr lang="en-US" sz="3200" b="1" dirty="0">
              <a:solidFill>
                <a:schemeClr val="tx1">
                  <a:lumMod val="95000"/>
                  <a:lumOff val="5000"/>
                </a:schemeClr>
              </a:solidFill>
              <a:latin typeface="Arial" pitchFamily="34" charset="0"/>
              <a:cs typeface="B Zar" panose="00000400000000000000" pitchFamily="2" charset="-78"/>
            </a:endParaRPr>
          </a:p>
        </p:txBody>
      </p:sp>
    </p:spTree>
    <p:extLst>
      <p:ext uri="{BB962C8B-B14F-4D97-AF65-F5344CB8AC3E}">
        <p14:creationId xmlns:p14="http://schemas.microsoft.com/office/powerpoint/2010/main" val="32734938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idx="1"/>
          </p:nvPr>
        </p:nvSpPr>
        <p:spPr>
          <a:xfrm>
            <a:off x="1043608" y="1547664"/>
            <a:ext cx="7890080" cy="4800600"/>
          </a:xfrm>
        </p:spPr>
        <p:txBody>
          <a:bodyPr>
            <a:noAutofit/>
          </a:bodyPr>
          <a:lstStyle/>
          <a:p>
            <a:pPr algn="r" rtl="1">
              <a:lnSpc>
                <a:spcPct val="170000"/>
              </a:lnSpc>
            </a:pPr>
            <a:r>
              <a:rPr lang="fa-IR" sz="2000" b="1" dirty="0" smtClean="0">
                <a:cs typeface="B Zar" panose="00000400000000000000" pitchFamily="2" charset="-78"/>
              </a:rPr>
              <a:t>هر گزینه ی انحرافی </a:t>
            </a:r>
            <a:r>
              <a:rPr lang="fa-IR" sz="2000" b="1" dirty="0" smtClean="0">
                <a:solidFill>
                  <a:srgbClr val="FF0000"/>
                </a:solidFill>
                <a:cs typeface="B Zar" panose="00000400000000000000" pitchFamily="2" charset="-78"/>
              </a:rPr>
              <a:t>باید دست کم یک نفرازافراد گروه  ضعیف </a:t>
            </a:r>
            <a:r>
              <a:rPr lang="fa-IR" sz="2000" b="1" dirty="0" smtClean="0">
                <a:cs typeface="B Zar" panose="00000400000000000000" pitchFamily="2" charset="-78"/>
              </a:rPr>
              <a:t>را به جلب کند </a:t>
            </a:r>
          </a:p>
          <a:p>
            <a:pPr algn="r" rtl="1">
              <a:lnSpc>
                <a:spcPct val="170000"/>
              </a:lnSpc>
            </a:pPr>
            <a:r>
              <a:rPr lang="fa-IR" sz="2000" b="1" dirty="0" smtClean="0">
                <a:cs typeface="B Zar" panose="00000400000000000000" pitchFamily="2" charset="-78"/>
              </a:rPr>
              <a:t>اگر هر دوگروه قوی و ضعیف را به خود جلب کند ، تعداد افراد گروه</a:t>
            </a:r>
            <a:r>
              <a:rPr lang="fa-IR" sz="2000" dirty="0" smtClean="0">
                <a:cs typeface="B Zar" panose="00000400000000000000" pitchFamily="2" charset="-78"/>
              </a:rPr>
              <a:t> </a:t>
            </a:r>
            <a:r>
              <a:rPr lang="fa-IR" sz="2000" b="1" dirty="0" smtClean="0">
                <a:cs typeface="B Zar" panose="00000400000000000000" pitchFamily="2" charset="-78"/>
              </a:rPr>
              <a:t>ضعیف بیشتر ازگروه قوی باشد . </a:t>
            </a:r>
          </a:p>
          <a:p>
            <a:pPr algn="r" rtl="1">
              <a:lnSpc>
                <a:spcPct val="170000"/>
              </a:lnSpc>
            </a:pPr>
            <a:r>
              <a:rPr lang="fa-IR" sz="2000" b="1" dirty="0" smtClean="0">
                <a:cs typeface="B Zar" panose="00000400000000000000" pitchFamily="2" charset="-78"/>
              </a:rPr>
              <a:t>بنابراین </a:t>
            </a:r>
            <a:r>
              <a:rPr lang="fa-IR" sz="2000" b="1" dirty="0" smtClean="0">
                <a:solidFill>
                  <a:srgbClr val="FF0000"/>
                </a:solidFill>
                <a:cs typeface="B Zar" panose="00000400000000000000" pitchFamily="2" charset="-78"/>
              </a:rPr>
              <a:t>در صورتی یک سوال به خوبی عمل می کند </a:t>
            </a:r>
            <a:r>
              <a:rPr lang="fa-IR" sz="2000" b="1" dirty="0" smtClean="0">
                <a:cs typeface="B Zar" panose="00000400000000000000" pitchFamily="2" charset="-78"/>
              </a:rPr>
              <a:t>که افراد گروه ضعیف </a:t>
            </a:r>
            <a:r>
              <a:rPr lang="fa-IR" sz="2000" b="1" dirty="0" smtClean="0">
                <a:solidFill>
                  <a:srgbClr val="FF0000"/>
                </a:solidFill>
                <a:cs typeface="B Zar" panose="00000400000000000000" pitchFamily="2" charset="-78"/>
              </a:rPr>
              <a:t>بیشتر</a:t>
            </a:r>
            <a:r>
              <a:rPr lang="fa-IR" sz="2000" b="1" dirty="0" smtClean="0">
                <a:cs typeface="B Zar" panose="00000400000000000000" pitchFamily="2" charset="-78"/>
              </a:rPr>
              <a:t> از افراد گروه  قوی گزینه های انحرافی آن سوال را انتخاب نمایند . </a:t>
            </a:r>
          </a:p>
          <a:p>
            <a:pPr algn="r" rtl="1">
              <a:lnSpc>
                <a:spcPct val="170000"/>
              </a:lnSpc>
            </a:pPr>
            <a:r>
              <a:rPr lang="fa-IR" sz="2000" b="1" dirty="0" smtClean="0">
                <a:cs typeface="B Zar" panose="00000400000000000000" pitchFamily="2" charset="-78"/>
              </a:rPr>
              <a:t>چنانچه گزینه ی انحرافی خاصی وجود داشته باشد که هیچ یک از افراد گروه قوی وضعیف آن را انتخاب نکرده باشند ، گزینه ی انحرافی مناسبی نیست وباید اصلاح شود . </a:t>
            </a:r>
            <a:endParaRPr lang="fa-IR" sz="2000" dirty="0" smtClean="0">
              <a:cs typeface="B Zar" panose="00000400000000000000" pitchFamily="2" charset="-78"/>
            </a:endParaRPr>
          </a:p>
          <a:p>
            <a:pPr algn="r" rtl="1" eaLnBrk="1" hangingPunct="1">
              <a:lnSpc>
                <a:spcPct val="170000"/>
              </a:lnSpc>
            </a:pPr>
            <a:endParaRPr lang="fa-IR" sz="2000" dirty="0" smtClean="0">
              <a:cs typeface="B Zar" panose="00000400000000000000" pitchFamily="2" charset="-78"/>
            </a:endParaRPr>
          </a:p>
        </p:txBody>
      </p:sp>
      <p:sp>
        <p:nvSpPr>
          <p:cNvPr id="30722" name="Title 1"/>
          <p:cNvSpPr>
            <a:spLocks noGrp="1"/>
          </p:cNvSpPr>
          <p:nvPr>
            <p:ph type="title"/>
          </p:nvPr>
        </p:nvSpPr>
        <p:spPr>
          <a:xfrm>
            <a:off x="1435608" y="527199"/>
            <a:ext cx="7498080" cy="1143000"/>
          </a:xfrm>
        </p:spPr>
        <p:txBody>
          <a:bodyPr>
            <a:normAutofit fontScale="90000"/>
          </a:bodyPr>
          <a:lstStyle/>
          <a:p>
            <a:pPr algn="ctr" rtl="1"/>
            <a:r>
              <a:rPr lang="fa-IR" b="1" dirty="0">
                <a:solidFill>
                  <a:srgbClr val="00B0F0"/>
                </a:solidFill>
                <a:cs typeface="B Zar" panose="00000400000000000000" pitchFamily="2" charset="-78"/>
              </a:rPr>
              <a:t>در گزینه های انحرافی قاعده کلی به شرح زیر است : </a:t>
            </a:r>
            <a:r>
              <a:rPr lang="fa-IR" b="1" dirty="0">
                <a:cs typeface="B Zar" panose="00000400000000000000" pitchFamily="2" charset="-78"/>
              </a:rPr>
              <a:t/>
            </a:r>
            <a:br>
              <a:rPr lang="fa-IR" b="1" dirty="0">
                <a:cs typeface="B Zar" panose="00000400000000000000" pitchFamily="2" charset="-78"/>
              </a:rPr>
            </a:br>
            <a:endParaRPr lang="fa-IR" dirty="0" smtClean="0"/>
          </a:p>
        </p:txBody>
      </p:sp>
      <p:sp>
        <p:nvSpPr>
          <p:cNvPr id="4" name="Rectangle 2"/>
          <p:cNvSpPr txBox="1">
            <a:spLocks noChangeArrowheads="1"/>
          </p:cNvSpPr>
          <p:nvPr/>
        </p:nvSpPr>
        <p:spPr>
          <a:xfrm>
            <a:off x="611188" y="2286000"/>
            <a:ext cx="7772400" cy="2303463"/>
          </a:xfrm>
          <a:prstGeom prst="rect">
            <a:avLst/>
          </a:prstGeom>
        </p:spPr>
        <p:txBody>
          <a:bodyPr rtlCol="1" anchor="ctr">
            <a:normAutofit/>
          </a:bodyPr>
          <a:lstStyle/>
          <a:p>
            <a:pPr algn="ctr" fontAlgn="auto">
              <a:spcAft>
                <a:spcPts val="0"/>
              </a:spcAft>
              <a:defRPr/>
            </a:pPr>
            <a:endParaRPr lang="en-US" sz="8800" b="1" dirty="0">
              <a:solidFill>
                <a:srgbClr val="FF3300"/>
              </a:solidFill>
              <a:effectLst>
                <a:outerShdw blurRad="38100" dist="38100" dir="2700000" algn="tl">
                  <a:srgbClr val="C0C0C0"/>
                </a:outerShdw>
              </a:effectLst>
              <a:latin typeface="Times New Roman" pitchFamily="18" charset="0"/>
              <a:ea typeface="+mj-ea"/>
              <a:cs typeface="2  Homa" pitchFamily="2" charset="-78"/>
            </a:endParaRPr>
          </a:p>
        </p:txBody>
      </p:sp>
      <p:sp>
        <p:nvSpPr>
          <p:cNvPr id="5" name="Slide Number Placeholder 4"/>
          <p:cNvSpPr>
            <a:spLocks noGrp="1"/>
          </p:cNvSpPr>
          <p:nvPr>
            <p:ph type="sldNum" sz="quarter" idx="12"/>
          </p:nvPr>
        </p:nvSpPr>
        <p:spPr/>
        <p:txBody>
          <a:bodyPr/>
          <a:lstStyle/>
          <a:p>
            <a:pPr>
              <a:defRPr/>
            </a:pPr>
            <a:fld id="{4D44C213-1395-4D9A-82F0-25F6B2E78982}" type="slidenum">
              <a:rPr lang="fa-IR" smtClean="0"/>
              <a:pPr>
                <a:defRPr/>
              </a:pPr>
              <a:t>34</a:t>
            </a:fld>
            <a:endParaRPr lang="fa-IR"/>
          </a:p>
        </p:txBody>
      </p:sp>
      <p:sp>
        <p:nvSpPr>
          <p:cNvPr id="6" name="Footer Placeholder 5"/>
          <p:cNvSpPr>
            <a:spLocks noGrp="1"/>
          </p:cNvSpPr>
          <p:nvPr>
            <p:ph type="ftr" sz="quarter" idx="11"/>
          </p:nvPr>
        </p:nvSpPr>
        <p:spPr/>
        <p:txBody>
          <a:bodyPr/>
          <a:lstStyle/>
          <a:p>
            <a:pPr>
              <a:defRPr/>
            </a:pPr>
            <a:r>
              <a:rPr lang="en-US" smtClean="0"/>
              <a:t>Dr :Vaisi Raygani</a:t>
            </a:r>
            <a:endParaRPr lang="fa-IR"/>
          </a:p>
        </p:txBody>
      </p:sp>
    </p:spTree>
    <p:extLst>
      <p:ext uri="{BB962C8B-B14F-4D97-AF65-F5344CB8AC3E}">
        <p14:creationId xmlns:p14="http://schemas.microsoft.com/office/powerpoint/2010/main" val="35899109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stretch>
            <a:fillRect/>
          </a:stretch>
        </p:blipFill>
        <p:spPr>
          <a:xfrm>
            <a:off x="1188768" y="3951635"/>
            <a:ext cx="7955232" cy="2533997"/>
          </a:xfrm>
          <a:prstGeom prst="rect">
            <a:avLst/>
          </a:prstGeom>
        </p:spPr>
      </p:pic>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pic>
        <p:nvPicPr>
          <p:cNvPr id="7" name="Picture 6"/>
          <p:cNvPicPr>
            <a:picLocks noChangeAspect="1"/>
          </p:cNvPicPr>
          <p:nvPr/>
        </p:nvPicPr>
        <p:blipFill>
          <a:blip r:embed="rId3"/>
          <a:stretch>
            <a:fillRect/>
          </a:stretch>
        </p:blipFill>
        <p:spPr>
          <a:xfrm>
            <a:off x="1435608" y="274638"/>
            <a:ext cx="7174992" cy="3496915"/>
          </a:xfrm>
          <a:prstGeom prst="rect">
            <a:avLst/>
          </a:prstGeom>
        </p:spPr>
      </p:pic>
    </p:spTree>
    <p:extLst>
      <p:ext uri="{BB962C8B-B14F-4D97-AF65-F5344CB8AC3E}">
        <p14:creationId xmlns:p14="http://schemas.microsoft.com/office/powerpoint/2010/main" val="350352319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rtl="1"/>
            <a:r>
              <a:rPr lang="ar-SA" sz="2400" dirty="0">
                <a:effectLst/>
                <a:cs typeface="B Titr" panose="00000700000000000000" pitchFamily="2" charset="-78"/>
              </a:rPr>
              <a:t>یک آزمون شامل 40 سؤال چهارگزینه‌ای از 100 دانشجو برگزار شده است</a:t>
            </a:r>
            <a:r>
              <a:rPr lang="en-US" sz="2400" dirty="0">
                <a:effectLst/>
                <a:cs typeface="B Titr" panose="00000700000000000000" pitchFamily="2" charset="-78"/>
              </a:rPr>
              <a:t>.</a:t>
            </a:r>
            <a:br>
              <a:rPr lang="en-US" sz="2400" dirty="0">
                <a:effectLst/>
                <a:cs typeface="B Titr" panose="00000700000000000000" pitchFamily="2" charset="-78"/>
              </a:rPr>
            </a:br>
            <a:r>
              <a:rPr lang="ar-SA" sz="2400" dirty="0">
                <a:effectLst/>
                <a:cs typeface="B Titr" panose="00000700000000000000" pitchFamily="2" charset="-78"/>
              </a:rPr>
              <a:t>ما می‌خواهیم سؤال شماره 10 را تحلیل کنیم</a:t>
            </a:r>
            <a:r>
              <a:rPr lang="en-US" sz="2400" dirty="0">
                <a:effectLst/>
                <a:cs typeface="B Titr" panose="00000700000000000000" pitchFamily="2" charset="-78"/>
              </a:rPr>
              <a:t>.</a:t>
            </a:r>
            <a:br>
              <a:rPr lang="en-US" sz="2400" dirty="0">
                <a:effectLst/>
                <a:cs typeface="B Titr" panose="00000700000000000000" pitchFamily="2" charset="-78"/>
              </a:rPr>
            </a:br>
            <a:endParaRPr lang="en-US" sz="2400" dirty="0">
              <a:cs typeface="B Titr" panose="00000700000000000000" pitchFamily="2" charset="-78"/>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464083379"/>
              </p:ext>
            </p:extLst>
          </p:nvPr>
        </p:nvGraphicFramePr>
        <p:xfrm>
          <a:off x="1435608" y="1988840"/>
          <a:ext cx="7312857" cy="2753172"/>
        </p:xfrm>
        <a:graphic>
          <a:graphicData uri="http://schemas.openxmlformats.org/drawingml/2006/table">
            <a:tbl>
              <a:tblPr rtl="1" firstRow="1" firstCol="1" bandRow="1">
                <a:tableStyleId>{5C22544A-7EE6-4342-B048-85BDC9FD1C3A}</a:tableStyleId>
              </a:tblPr>
              <a:tblGrid>
                <a:gridCol w="2437619">
                  <a:extLst>
                    <a:ext uri="{9D8B030D-6E8A-4147-A177-3AD203B41FA5}">
                      <a16:colId xmlns:a16="http://schemas.microsoft.com/office/drawing/2014/main" xmlns="" val="2198728916"/>
                    </a:ext>
                  </a:extLst>
                </a:gridCol>
                <a:gridCol w="2437619">
                  <a:extLst>
                    <a:ext uri="{9D8B030D-6E8A-4147-A177-3AD203B41FA5}">
                      <a16:colId xmlns:a16="http://schemas.microsoft.com/office/drawing/2014/main" xmlns="" val="3465720155"/>
                    </a:ext>
                  </a:extLst>
                </a:gridCol>
                <a:gridCol w="2437619">
                  <a:extLst>
                    <a:ext uri="{9D8B030D-6E8A-4147-A177-3AD203B41FA5}">
                      <a16:colId xmlns:a16="http://schemas.microsoft.com/office/drawing/2014/main" xmlns="" val="324929963"/>
                    </a:ext>
                  </a:extLst>
                </a:gridCol>
              </a:tblGrid>
              <a:tr h="688293">
                <a:tc>
                  <a:txBody>
                    <a:bodyPr/>
                    <a:lstStyle/>
                    <a:p>
                      <a:pPr marL="0" marR="0" algn="r" rtl="1">
                        <a:lnSpc>
                          <a:spcPct val="107000"/>
                        </a:lnSpc>
                        <a:spcBef>
                          <a:spcPts val="0"/>
                        </a:spcBef>
                        <a:spcAft>
                          <a:spcPts val="0"/>
                        </a:spcAft>
                      </a:pPr>
                      <a:r>
                        <a:rPr lang="ar-SA" sz="2800">
                          <a:effectLst/>
                        </a:rPr>
                        <a:t>گروه</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rtl="1">
                        <a:lnSpc>
                          <a:spcPct val="107000"/>
                        </a:lnSpc>
                        <a:spcBef>
                          <a:spcPts val="0"/>
                        </a:spcBef>
                        <a:spcAft>
                          <a:spcPts val="0"/>
                        </a:spcAft>
                      </a:pPr>
                      <a:r>
                        <a:rPr lang="ar-SA" sz="2800">
                          <a:effectLst/>
                        </a:rPr>
                        <a:t>تعداد افراد</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rtl="1">
                        <a:lnSpc>
                          <a:spcPct val="107000"/>
                        </a:lnSpc>
                        <a:spcBef>
                          <a:spcPts val="0"/>
                        </a:spcBef>
                        <a:spcAft>
                          <a:spcPts val="0"/>
                        </a:spcAft>
                      </a:pPr>
                      <a:r>
                        <a:rPr lang="ar-SA" sz="2800">
                          <a:effectLst/>
                        </a:rPr>
                        <a:t>تعداد پاسخ صحیح</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754458765"/>
                  </a:ext>
                </a:extLst>
              </a:tr>
              <a:tr h="688293">
                <a:tc>
                  <a:txBody>
                    <a:bodyPr/>
                    <a:lstStyle/>
                    <a:p>
                      <a:pPr marL="0" marR="0" algn="r" rtl="1">
                        <a:lnSpc>
                          <a:spcPct val="107000"/>
                        </a:lnSpc>
                        <a:spcBef>
                          <a:spcPts val="0"/>
                        </a:spcBef>
                        <a:spcAft>
                          <a:spcPts val="0"/>
                        </a:spcAft>
                      </a:pPr>
                      <a:r>
                        <a:rPr lang="ar-SA" sz="2800">
                          <a:effectLst/>
                        </a:rPr>
                        <a:t>قوی(27درصد)</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rtl="1">
                        <a:lnSpc>
                          <a:spcPct val="107000"/>
                        </a:lnSpc>
                        <a:spcBef>
                          <a:spcPts val="0"/>
                        </a:spcBef>
                        <a:spcAft>
                          <a:spcPts val="0"/>
                        </a:spcAft>
                      </a:pPr>
                      <a:r>
                        <a:rPr lang="ar-SA" sz="2800">
                          <a:effectLst/>
                        </a:rPr>
                        <a:t>27</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rtl="1">
                        <a:lnSpc>
                          <a:spcPct val="107000"/>
                        </a:lnSpc>
                        <a:spcBef>
                          <a:spcPts val="0"/>
                        </a:spcBef>
                        <a:spcAft>
                          <a:spcPts val="0"/>
                        </a:spcAft>
                      </a:pPr>
                      <a:r>
                        <a:rPr lang="ar-SA" sz="2800">
                          <a:effectLst/>
                        </a:rPr>
                        <a:t>21</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2580779683"/>
                  </a:ext>
                </a:extLst>
              </a:tr>
              <a:tr h="688293">
                <a:tc>
                  <a:txBody>
                    <a:bodyPr/>
                    <a:lstStyle/>
                    <a:p>
                      <a:pPr marL="0" marR="0" algn="r" rtl="1">
                        <a:lnSpc>
                          <a:spcPct val="107000"/>
                        </a:lnSpc>
                        <a:spcBef>
                          <a:spcPts val="0"/>
                        </a:spcBef>
                        <a:spcAft>
                          <a:spcPts val="0"/>
                        </a:spcAft>
                      </a:pPr>
                      <a:r>
                        <a:rPr lang="ar-SA" sz="2800">
                          <a:effectLst/>
                        </a:rPr>
                        <a:t>ضعیف(27درصد)</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rtl="1">
                        <a:lnSpc>
                          <a:spcPct val="107000"/>
                        </a:lnSpc>
                        <a:spcBef>
                          <a:spcPts val="0"/>
                        </a:spcBef>
                        <a:spcAft>
                          <a:spcPts val="0"/>
                        </a:spcAft>
                      </a:pPr>
                      <a:r>
                        <a:rPr lang="ar-SA" sz="2800">
                          <a:effectLst/>
                        </a:rPr>
                        <a:t>27</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rtl="1">
                        <a:lnSpc>
                          <a:spcPct val="107000"/>
                        </a:lnSpc>
                        <a:spcBef>
                          <a:spcPts val="0"/>
                        </a:spcBef>
                        <a:spcAft>
                          <a:spcPts val="0"/>
                        </a:spcAft>
                      </a:pPr>
                      <a:r>
                        <a:rPr lang="ar-SA" sz="2800">
                          <a:effectLst/>
                        </a:rPr>
                        <a:t>9</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1506218307"/>
                  </a:ext>
                </a:extLst>
              </a:tr>
              <a:tr h="688293">
                <a:tc>
                  <a:txBody>
                    <a:bodyPr/>
                    <a:lstStyle/>
                    <a:p>
                      <a:pPr marL="0" marR="0" algn="r" rtl="1">
                        <a:lnSpc>
                          <a:spcPct val="107000"/>
                        </a:lnSpc>
                        <a:spcBef>
                          <a:spcPts val="0"/>
                        </a:spcBef>
                        <a:spcAft>
                          <a:spcPts val="0"/>
                        </a:spcAft>
                      </a:pPr>
                      <a:r>
                        <a:rPr lang="ar-SA" sz="2800">
                          <a:effectLst/>
                        </a:rPr>
                        <a:t>کل شرکت کنندگان</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rtl="1">
                        <a:lnSpc>
                          <a:spcPct val="107000"/>
                        </a:lnSpc>
                        <a:spcBef>
                          <a:spcPts val="0"/>
                        </a:spcBef>
                        <a:spcAft>
                          <a:spcPts val="0"/>
                        </a:spcAft>
                      </a:pPr>
                      <a:r>
                        <a:rPr lang="ar-SA" sz="2800">
                          <a:effectLst/>
                        </a:rPr>
                        <a:t>100نفر</a:t>
                      </a:r>
                      <a:endParaRPr lang="en-US" sz="2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rtl="1">
                        <a:lnSpc>
                          <a:spcPct val="107000"/>
                        </a:lnSpc>
                        <a:spcBef>
                          <a:spcPts val="0"/>
                        </a:spcBef>
                        <a:spcAft>
                          <a:spcPts val="0"/>
                        </a:spcAft>
                      </a:pPr>
                      <a:r>
                        <a:rPr lang="ar-SA" sz="2800" dirty="0">
                          <a:effectLst/>
                        </a:rPr>
                        <a:t>60</a:t>
                      </a:r>
                      <a:endParaRPr lang="en-US" sz="2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1937554326"/>
                  </a:ext>
                </a:extLst>
              </a:tr>
            </a:tbl>
          </a:graphicData>
        </a:graphic>
      </p:graphicFrame>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35221713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stretch>
            <a:fillRect/>
          </a:stretch>
        </p:blipFill>
        <p:spPr>
          <a:xfrm>
            <a:off x="1259632" y="-80963"/>
            <a:ext cx="7153275" cy="2114550"/>
          </a:xfrm>
          <a:prstGeom prst="rect">
            <a:avLst/>
          </a:prstGeom>
        </p:spPr>
      </p:pic>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pic>
        <p:nvPicPr>
          <p:cNvPr id="7" name="Picture 6"/>
          <p:cNvPicPr>
            <a:picLocks noChangeAspect="1"/>
          </p:cNvPicPr>
          <p:nvPr/>
        </p:nvPicPr>
        <p:blipFill>
          <a:blip r:embed="rId3"/>
          <a:stretch>
            <a:fillRect/>
          </a:stretch>
        </p:blipFill>
        <p:spPr>
          <a:xfrm>
            <a:off x="1435609" y="2144286"/>
            <a:ext cx="7160496" cy="1533525"/>
          </a:xfrm>
          <a:prstGeom prst="rect">
            <a:avLst/>
          </a:prstGeom>
        </p:spPr>
      </p:pic>
      <p:pic>
        <p:nvPicPr>
          <p:cNvPr id="8" name="Picture 7"/>
          <p:cNvPicPr>
            <a:picLocks noChangeAspect="1"/>
          </p:cNvPicPr>
          <p:nvPr/>
        </p:nvPicPr>
        <p:blipFill>
          <a:blip r:embed="rId4"/>
          <a:stretch>
            <a:fillRect/>
          </a:stretch>
        </p:blipFill>
        <p:spPr>
          <a:xfrm>
            <a:off x="1435608" y="3788510"/>
            <a:ext cx="6971375" cy="2790825"/>
          </a:xfrm>
          <a:prstGeom prst="rect">
            <a:avLst/>
          </a:prstGeom>
        </p:spPr>
      </p:pic>
    </p:spTree>
    <p:extLst>
      <p:ext uri="{BB962C8B-B14F-4D97-AF65-F5344CB8AC3E}">
        <p14:creationId xmlns:p14="http://schemas.microsoft.com/office/powerpoint/2010/main" val="245308606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656" y="-556293"/>
            <a:ext cx="7498080" cy="1143000"/>
          </a:xfrm>
        </p:spPr>
        <p:txBody>
          <a:bodyPr/>
          <a:lstStyle/>
          <a:p>
            <a:endParaRPr lang="en-US" sz="44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19328223"/>
              </p:ext>
            </p:extLst>
          </p:nvPr>
        </p:nvGraphicFramePr>
        <p:xfrm>
          <a:off x="1123178" y="1172842"/>
          <a:ext cx="7498078" cy="3960438"/>
        </p:xfrm>
        <a:graphic>
          <a:graphicData uri="http://schemas.openxmlformats.org/drawingml/2006/table">
            <a:tbl>
              <a:tblPr firstRow="1" firstCol="1" bandRow="1">
                <a:tableStyleId>{5C22544A-7EE6-4342-B048-85BDC9FD1C3A}</a:tableStyleId>
              </a:tblPr>
              <a:tblGrid>
                <a:gridCol w="1071154">
                  <a:extLst>
                    <a:ext uri="{9D8B030D-6E8A-4147-A177-3AD203B41FA5}">
                      <a16:colId xmlns:a16="http://schemas.microsoft.com/office/drawing/2014/main" xmlns="" val="2673057604"/>
                    </a:ext>
                  </a:extLst>
                </a:gridCol>
                <a:gridCol w="1071154">
                  <a:extLst>
                    <a:ext uri="{9D8B030D-6E8A-4147-A177-3AD203B41FA5}">
                      <a16:colId xmlns:a16="http://schemas.microsoft.com/office/drawing/2014/main" xmlns="" val="4276293951"/>
                    </a:ext>
                  </a:extLst>
                </a:gridCol>
                <a:gridCol w="1071154">
                  <a:extLst>
                    <a:ext uri="{9D8B030D-6E8A-4147-A177-3AD203B41FA5}">
                      <a16:colId xmlns:a16="http://schemas.microsoft.com/office/drawing/2014/main" xmlns="" val="2970021915"/>
                    </a:ext>
                  </a:extLst>
                </a:gridCol>
                <a:gridCol w="1071154">
                  <a:extLst>
                    <a:ext uri="{9D8B030D-6E8A-4147-A177-3AD203B41FA5}">
                      <a16:colId xmlns:a16="http://schemas.microsoft.com/office/drawing/2014/main" xmlns="" val="2356829018"/>
                    </a:ext>
                  </a:extLst>
                </a:gridCol>
                <a:gridCol w="1071154">
                  <a:extLst>
                    <a:ext uri="{9D8B030D-6E8A-4147-A177-3AD203B41FA5}">
                      <a16:colId xmlns:a16="http://schemas.microsoft.com/office/drawing/2014/main" xmlns="" val="509689223"/>
                    </a:ext>
                  </a:extLst>
                </a:gridCol>
                <a:gridCol w="1071154">
                  <a:extLst>
                    <a:ext uri="{9D8B030D-6E8A-4147-A177-3AD203B41FA5}">
                      <a16:colId xmlns:a16="http://schemas.microsoft.com/office/drawing/2014/main" xmlns="" val="1601772485"/>
                    </a:ext>
                  </a:extLst>
                </a:gridCol>
                <a:gridCol w="1071154">
                  <a:extLst>
                    <a:ext uri="{9D8B030D-6E8A-4147-A177-3AD203B41FA5}">
                      <a16:colId xmlns:a16="http://schemas.microsoft.com/office/drawing/2014/main" xmlns="" val="2452983540"/>
                    </a:ext>
                  </a:extLst>
                </a:gridCol>
              </a:tblGrid>
              <a:tr h="800210">
                <a:tc>
                  <a:txBody>
                    <a:bodyPr/>
                    <a:lstStyle/>
                    <a:p>
                      <a:pPr marL="0" marR="0" algn="r" rtl="1">
                        <a:lnSpc>
                          <a:spcPct val="115000"/>
                        </a:lnSpc>
                        <a:spcBef>
                          <a:spcPts val="0"/>
                        </a:spcBef>
                        <a:spcAft>
                          <a:spcPts val="0"/>
                        </a:spcAft>
                      </a:pPr>
                      <a:r>
                        <a:rPr lang="ar-SA" sz="2000" dirty="0">
                          <a:effectLst/>
                        </a:rPr>
                        <a:t>سؤال</a:t>
                      </a:r>
                      <a:endParaRPr lang="en-US" sz="20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ar-SA" sz="2000">
                          <a:effectLst/>
                        </a:rPr>
                        <a:t>پاسخ صحیح کل</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dirty="0">
                          <a:effectLst/>
                        </a:rPr>
                        <a:t>U </a:t>
                      </a:r>
                      <a:r>
                        <a:rPr lang="ar-SA" sz="2000" dirty="0" smtClean="0">
                          <a:effectLst/>
                        </a:rPr>
                        <a:t>گروه بالا</a:t>
                      </a:r>
                      <a:endParaRPr lang="en-US" sz="20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dirty="0">
                          <a:effectLst/>
                        </a:rPr>
                        <a:t>L </a:t>
                      </a:r>
                      <a:r>
                        <a:rPr lang="ar-SA" sz="2000" dirty="0" smtClean="0">
                          <a:effectLst/>
                        </a:rPr>
                        <a:t>گروه </a:t>
                      </a:r>
                      <a:r>
                        <a:rPr lang="ar-SA" sz="2000" dirty="0">
                          <a:effectLst/>
                        </a:rPr>
                        <a:t>پایین</a:t>
                      </a:r>
                      <a:r>
                        <a:rPr lang="en-US" sz="2000" dirty="0">
                          <a:effectLst/>
                        </a:rPr>
                        <a:t>)</a:t>
                      </a:r>
                      <a:endParaRPr lang="en-US" sz="20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ar-SA" sz="2000">
                          <a:effectLst/>
                        </a:rPr>
                        <a:t>دشواری</a:t>
                      </a:r>
                      <a:r>
                        <a:rPr lang="en-US" sz="2000">
                          <a:effectLst/>
                        </a:rPr>
                        <a:t> (p)</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ar-SA" sz="2000">
                          <a:effectLst/>
                        </a:rPr>
                        <a:t>تمیز</a:t>
                      </a:r>
                      <a:r>
                        <a:rPr lang="en-US" sz="2000">
                          <a:effectLst/>
                        </a:rPr>
                        <a:t> (D)</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ar-SA" sz="2000">
                          <a:effectLst/>
                        </a:rPr>
                        <a:t>وضعیت</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xmlns="" val="2993685645"/>
                  </a:ext>
                </a:extLst>
              </a:tr>
              <a:tr h="383711">
                <a:tc>
                  <a:txBody>
                    <a:bodyPr/>
                    <a:lstStyle/>
                    <a:p>
                      <a:pPr marL="0" marR="0" algn="r" rtl="1">
                        <a:lnSpc>
                          <a:spcPct val="115000"/>
                        </a:lnSpc>
                        <a:spcBef>
                          <a:spcPts val="0"/>
                        </a:spcBef>
                        <a:spcAft>
                          <a:spcPts val="0"/>
                        </a:spcAft>
                      </a:pPr>
                      <a:r>
                        <a:rPr lang="en-US" sz="2000">
                          <a:effectLst/>
                        </a:rPr>
                        <a:t>1</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dirty="0">
                          <a:effectLst/>
                        </a:rPr>
                        <a:t>70</a:t>
                      </a:r>
                      <a:endParaRPr lang="en-US" sz="20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25</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15</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xmlns="" val="2376779780"/>
                  </a:ext>
                </a:extLst>
              </a:tr>
              <a:tr h="797602">
                <a:tc>
                  <a:txBody>
                    <a:bodyPr/>
                    <a:lstStyle/>
                    <a:p>
                      <a:pPr marL="0" marR="0" algn="r" rtl="1">
                        <a:lnSpc>
                          <a:spcPct val="115000"/>
                        </a:lnSpc>
                        <a:spcBef>
                          <a:spcPts val="0"/>
                        </a:spcBef>
                        <a:spcAft>
                          <a:spcPts val="0"/>
                        </a:spcAft>
                      </a:pPr>
                      <a:r>
                        <a:rPr lang="en-US" sz="2000">
                          <a:effectLst/>
                        </a:rPr>
                        <a:t>2</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50</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18</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12</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xmlns="" val="2412067809"/>
                  </a:ext>
                </a:extLst>
              </a:tr>
              <a:tr h="797602">
                <a:tc>
                  <a:txBody>
                    <a:bodyPr/>
                    <a:lstStyle/>
                    <a:p>
                      <a:pPr marL="0" marR="0" algn="r" rtl="1">
                        <a:lnSpc>
                          <a:spcPct val="115000"/>
                        </a:lnSpc>
                        <a:spcBef>
                          <a:spcPts val="0"/>
                        </a:spcBef>
                        <a:spcAft>
                          <a:spcPts val="0"/>
                        </a:spcAft>
                      </a:pPr>
                      <a:r>
                        <a:rPr lang="en-US" sz="2000">
                          <a:effectLst/>
                        </a:rPr>
                        <a:t>3</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40</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15</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dirty="0">
                          <a:effectLst/>
                        </a:rPr>
                        <a:t>8</a:t>
                      </a:r>
                      <a:endParaRPr lang="en-US" sz="20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xmlns="" val="1434432649"/>
                  </a:ext>
                </a:extLst>
              </a:tr>
              <a:tr h="383711">
                <a:tc>
                  <a:txBody>
                    <a:bodyPr/>
                    <a:lstStyle/>
                    <a:p>
                      <a:pPr marL="0" marR="0" algn="r" rtl="1">
                        <a:lnSpc>
                          <a:spcPct val="115000"/>
                        </a:lnSpc>
                        <a:spcBef>
                          <a:spcPts val="0"/>
                        </a:spcBef>
                        <a:spcAft>
                          <a:spcPts val="0"/>
                        </a:spcAft>
                      </a:pPr>
                      <a:r>
                        <a:rPr lang="en-US" sz="2000">
                          <a:effectLst/>
                        </a:rPr>
                        <a:t>4</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85</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26</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24</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xmlns="" val="2174546273"/>
                  </a:ext>
                </a:extLst>
              </a:tr>
              <a:tr h="797602">
                <a:tc>
                  <a:txBody>
                    <a:bodyPr/>
                    <a:lstStyle/>
                    <a:p>
                      <a:pPr marL="0" marR="0" algn="r" rtl="1">
                        <a:lnSpc>
                          <a:spcPct val="115000"/>
                        </a:lnSpc>
                        <a:spcBef>
                          <a:spcPts val="0"/>
                        </a:spcBef>
                        <a:spcAft>
                          <a:spcPts val="0"/>
                        </a:spcAft>
                      </a:pPr>
                      <a:r>
                        <a:rPr lang="en-US" sz="2000">
                          <a:effectLst/>
                        </a:rPr>
                        <a:t>5</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30</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10</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r>
                        <a:rPr lang="en-US" sz="2000">
                          <a:effectLst/>
                        </a:rPr>
                        <a:t>5</a:t>
                      </a:r>
                      <a:endParaRPr lang="en-US" sz="200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tc>
                  <a:txBody>
                    <a:bodyPr/>
                    <a:lstStyle/>
                    <a:p>
                      <a:pPr marL="0" marR="0" algn="r" rtl="1">
                        <a:lnSpc>
                          <a:spcPct val="115000"/>
                        </a:lnSpc>
                        <a:spcBef>
                          <a:spcPts val="0"/>
                        </a:spcBef>
                        <a:spcAft>
                          <a:spcPts val="0"/>
                        </a:spcAft>
                      </a:pPr>
                      <a:endParaRPr lang="en-US" sz="20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tc>
                <a:extLst>
                  <a:ext uri="{0D108BD9-81ED-4DB2-BD59-A6C34878D82A}">
                    <a16:rowId xmlns:a16="http://schemas.microsoft.com/office/drawing/2014/main" xmlns="" val="881944809"/>
                  </a:ext>
                </a:extLst>
              </a:tr>
            </a:tbl>
          </a:graphicData>
        </a:graphic>
      </p:graphicFrame>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4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4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38</a:t>
            </a:fld>
            <a:endParaRPr kumimoji="0" lang="en-US" sz="14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1580079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9368" y="1568"/>
            <a:ext cx="7498080" cy="1143000"/>
          </a:xfrm>
        </p:spPr>
        <p:txBody>
          <a:bodyPr/>
          <a:lstStyle/>
          <a:p>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1019495"/>
              </p:ext>
            </p:extLst>
          </p:nvPr>
        </p:nvGraphicFramePr>
        <p:xfrm>
          <a:off x="591746" y="572251"/>
          <a:ext cx="8005886" cy="5593052"/>
        </p:xfrm>
        <a:graphic>
          <a:graphicData uri="http://schemas.openxmlformats.org/drawingml/2006/table">
            <a:tbl>
              <a:tblPr rtl="1" firstRow="1" firstCol="1" bandRow="1">
                <a:tableStyleId>{5C22544A-7EE6-4342-B048-85BDC9FD1C3A}</a:tableStyleId>
              </a:tblPr>
              <a:tblGrid>
                <a:gridCol w="1143698">
                  <a:extLst>
                    <a:ext uri="{9D8B030D-6E8A-4147-A177-3AD203B41FA5}">
                      <a16:colId xmlns:a16="http://schemas.microsoft.com/office/drawing/2014/main" xmlns="" val="897044404"/>
                    </a:ext>
                  </a:extLst>
                </a:gridCol>
                <a:gridCol w="1143698">
                  <a:extLst>
                    <a:ext uri="{9D8B030D-6E8A-4147-A177-3AD203B41FA5}">
                      <a16:colId xmlns:a16="http://schemas.microsoft.com/office/drawing/2014/main" xmlns="" val="2842378820"/>
                    </a:ext>
                  </a:extLst>
                </a:gridCol>
                <a:gridCol w="1143698">
                  <a:extLst>
                    <a:ext uri="{9D8B030D-6E8A-4147-A177-3AD203B41FA5}">
                      <a16:colId xmlns:a16="http://schemas.microsoft.com/office/drawing/2014/main" xmlns="" val="1823264367"/>
                    </a:ext>
                  </a:extLst>
                </a:gridCol>
                <a:gridCol w="1143698">
                  <a:extLst>
                    <a:ext uri="{9D8B030D-6E8A-4147-A177-3AD203B41FA5}">
                      <a16:colId xmlns:a16="http://schemas.microsoft.com/office/drawing/2014/main" xmlns="" val="3609297459"/>
                    </a:ext>
                  </a:extLst>
                </a:gridCol>
                <a:gridCol w="1143698">
                  <a:extLst>
                    <a:ext uri="{9D8B030D-6E8A-4147-A177-3AD203B41FA5}">
                      <a16:colId xmlns:a16="http://schemas.microsoft.com/office/drawing/2014/main" xmlns="" val="2855178800"/>
                    </a:ext>
                  </a:extLst>
                </a:gridCol>
                <a:gridCol w="1143698">
                  <a:extLst>
                    <a:ext uri="{9D8B030D-6E8A-4147-A177-3AD203B41FA5}">
                      <a16:colId xmlns:a16="http://schemas.microsoft.com/office/drawing/2014/main" xmlns="" val="3003799782"/>
                    </a:ext>
                  </a:extLst>
                </a:gridCol>
                <a:gridCol w="1143698">
                  <a:extLst>
                    <a:ext uri="{9D8B030D-6E8A-4147-A177-3AD203B41FA5}">
                      <a16:colId xmlns:a16="http://schemas.microsoft.com/office/drawing/2014/main" xmlns="" val="3225881439"/>
                    </a:ext>
                  </a:extLst>
                </a:gridCol>
              </a:tblGrid>
              <a:tr h="1292708">
                <a:tc>
                  <a:txBody>
                    <a:bodyPr/>
                    <a:lstStyle/>
                    <a:p>
                      <a:pPr marL="0" marR="0" algn="r" rtl="1">
                        <a:lnSpc>
                          <a:spcPct val="107000"/>
                        </a:lnSpc>
                        <a:spcBef>
                          <a:spcPts val="0"/>
                        </a:spcBef>
                        <a:spcAft>
                          <a:spcPts val="0"/>
                        </a:spcAft>
                      </a:pPr>
                      <a:r>
                        <a:rPr lang="ar-SA" sz="2400">
                          <a:effectLst/>
                          <a:cs typeface="B Nazanin" panose="00000400000000000000" pitchFamily="2" charset="-78"/>
                        </a:rPr>
                        <a:t>سؤال</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ar-SA" sz="2400">
                          <a:effectLst/>
                          <a:cs typeface="B Nazanin" panose="00000400000000000000" pitchFamily="2" charset="-78"/>
                        </a:rPr>
                        <a:t>پاسخ صحیح کل</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U </a:t>
                      </a:r>
                      <a:r>
                        <a:rPr lang="ar-SA" sz="2400">
                          <a:effectLst/>
                          <a:cs typeface="B Nazanin" panose="00000400000000000000" pitchFamily="2" charset="-78"/>
                        </a:rPr>
                        <a:t>گروه بالا</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L  </a:t>
                      </a:r>
                      <a:r>
                        <a:rPr lang="ar-SA" sz="2400">
                          <a:effectLst/>
                          <a:cs typeface="B Nazanin" panose="00000400000000000000" pitchFamily="2" charset="-78"/>
                        </a:rPr>
                        <a:t>گروه پایین</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ar-SA" sz="2400">
                          <a:effectLst/>
                          <a:cs typeface="B Nazanin" panose="00000400000000000000" pitchFamily="2" charset="-78"/>
                        </a:rPr>
                        <a:t>دشواری</a:t>
                      </a:r>
                      <a:r>
                        <a:rPr lang="en-US" sz="2400">
                          <a:effectLst/>
                          <a:cs typeface="B Nazanin" panose="00000400000000000000" pitchFamily="2" charset="-78"/>
                        </a:rPr>
                        <a:t> (p)</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ar-SA" sz="2400">
                          <a:effectLst/>
                          <a:cs typeface="B Nazanin" panose="00000400000000000000" pitchFamily="2" charset="-78"/>
                        </a:rPr>
                        <a:t>تمیز</a:t>
                      </a:r>
                      <a:r>
                        <a:rPr lang="en-US" sz="2400">
                          <a:effectLst/>
                          <a:cs typeface="B Nazanin" panose="00000400000000000000" pitchFamily="2" charset="-78"/>
                        </a:rPr>
                        <a:t> (D)</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ar-SA" sz="2400">
                          <a:effectLst/>
                          <a:cs typeface="B Nazanin" panose="00000400000000000000" pitchFamily="2" charset="-78"/>
                        </a:rPr>
                        <a:t>وضعیت</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1431860819"/>
                  </a:ext>
                </a:extLst>
              </a:tr>
              <a:tr h="527823">
                <a:tc>
                  <a:txBody>
                    <a:bodyPr/>
                    <a:lstStyle/>
                    <a:p>
                      <a:pPr marL="0" marR="0" algn="r" rtl="1">
                        <a:lnSpc>
                          <a:spcPct val="107000"/>
                        </a:lnSpc>
                        <a:spcBef>
                          <a:spcPts val="0"/>
                        </a:spcBef>
                        <a:spcAft>
                          <a:spcPts val="0"/>
                        </a:spcAft>
                      </a:pPr>
                      <a:r>
                        <a:rPr lang="en-US" sz="2400">
                          <a:effectLst/>
                          <a:cs typeface="B Nazanin" panose="00000400000000000000" pitchFamily="2" charset="-78"/>
                        </a:rPr>
                        <a:t>1</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70</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25</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15</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1475291251"/>
                  </a:ext>
                </a:extLst>
              </a:tr>
              <a:tr h="1081566">
                <a:tc>
                  <a:txBody>
                    <a:bodyPr/>
                    <a:lstStyle/>
                    <a:p>
                      <a:pPr marL="0" marR="0" algn="r" rtl="1">
                        <a:lnSpc>
                          <a:spcPct val="107000"/>
                        </a:lnSpc>
                        <a:spcBef>
                          <a:spcPts val="0"/>
                        </a:spcBef>
                        <a:spcAft>
                          <a:spcPts val="0"/>
                        </a:spcAft>
                      </a:pPr>
                      <a:r>
                        <a:rPr lang="en-US" sz="2400">
                          <a:effectLst/>
                          <a:cs typeface="B Nazanin" panose="00000400000000000000" pitchFamily="2" charset="-78"/>
                        </a:rPr>
                        <a:t>2</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dirty="0">
                          <a:effectLst/>
                          <a:cs typeface="B Nazanin" panose="00000400000000000000" pitchFamily="2" charset="-78"/>
                        </a:rPr>
                        <a:t>50</a:t>
                      </a:r>
                      <a:endParaRPr lang="en-US" sz="24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18</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12</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815880778"/>
                  </a:ext>
                </a:extLst>
              </a:tr>
              <a:tr h="1081566">
                <a:tc>
                  <a:txBody>
                    <a:bodyPr/>
                    <a:lstStyle/>
                    <a:p>
                      <a:pPr marL="0" marR="0" algn="r" rtl="1">
                        <a:lnSpc>
                          <a:spcPct val="107000"/>
                        </a:lnSpc>
                        <a:spcBef>
                          <a:spcPts val="0"/>
                        </a:spcBef>
                        <a:spcAft>
                          <a:spcPts val="0"/>
                        </a:spcAft>
                      </a:pPr>
                      <a:r>
                        <a:rPr lang="en-US" sz="2400">
                          <a:effectLst/>
                          <a:cs typeface="B Nazanin" panose="00000400000000000000" pitchFamily="2" charset="-78"/>
                        </a:rPr>
                        <a:t>3</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40</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dirty="0">
                          <a:effectLst/>
                          <a:cs typeface="B Nazanin" panose="00000400000000000000" pitchFamily="2" charset="-78"/>
                        </a:rPr>
                        <a:t>15</a:t>
                      </a:r>
                      <a:endParaRPr lang="en-US" sz="24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8</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1363697438"/>
                  </a:ext>
                </a:extLst>
              </a:tr>
              <a:tr h="527823">
                <a:tc>
                  <a:txBody>
                    <a:bodyPr/>
                    <a:lstStyle/>
                    <a:p>
                      <a:pPr marL="0" marR="0" algn="r" rtl="1">
                        <a:lnSpc>
                          <a:spcPct val="107000"/>
                        </a:lnSpc>
                        <a:spcBef>
                          <a:spcPts val="0"/>
                        </a:spcBef>
                        <a:spcAft>
                          <a:spcPts val="0"/>
                        </a:spcAft>
                      </a:pPr>
                      <a:r>
                        <a:rPr lang="en-US" sz="2400">
                          <a:effectLst/>
                          <a:cs typeface="B Nazanin" panose="00000400000000000000" pitchFamily="2" charset="-78"/>
                        </a:rPr>
                        <a:t>4</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85</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26</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24</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240890091"/>
                  </a:ext>
                </a:extLst>
              </a:tr>
              <a:tr h="1081566">
                <a:tc>
                  <a:txBody>
                    <a:bodyPr/>
                    <a:lstStyle/>
                    <a:p>
                      <a:pPr marL="0" marR="0" algn="r" rtl="1">
                        <a:lnSpc>
                          <a:spcPct val="107000"/>
                        </a:lnSpc>
                        <a:spcBef>
                          <a:spcPts val="0"/>
                        </a:spcBef>
                        <a:spcAft>
                          <a:spcPts val="0"/>
                        </a:spcAft>
                      </a:pPr>
                      <a:r>
                        <a:rPr lang="en-US" sz="2400">
                          <a:effectLst/>
                          <a:cs typeface="B Nazanin" panose="00000400000000000000" pitchFamily="2" charset="-78"/>
                        </a:rPr>
                        <a:t>5</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30</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10</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r>
                        <a:rPr lang="en-US" sz="2400">
                          <a:effectLst/>
                          <a:cs typeface="B Nazanin" panose="00000400000000000000" pitchFamily="2" charset="-78"/>
                        </a:rPr>
                        <a:t>5</a:t>
                      </a: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marL="0" marR="0" algn="r" rtl="1">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4044042654"/>
                  </a:ext>
                </a:extLst>
              </a:tr>
            </a:tbl>
          </a:graphicData>
        </a:graphic>
      </p:graphicFrame>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18546420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1115616" y="188640"/>
            <a:ext cx="7757112" cy="6264696"/>
          </a:xfrm>
        </p:spPr>
        <p:txBody>
          <a:bodyPr>
            <a:noAutofit/>
          </a:bodyPr>
          <a:lstStyle/>
          <a:p>
            <a:pPr algn="r" rtl="1">
              <a:lnSpc>
                <a:spcPct val="150000"/>
              </a:lnSpc>
              <a:buFont typeface="Wingdings" pitchFamily="2" charset="2"/>
              <a:buChar char="q"/>
            </a:pPr>
            <a:r>
              <a:rPr lang="fa-IR" sz="2400" dirty="0" smtClean="0">
                <a:ea typeface="2  Homa"/>
                <a:cs typeface="B Nazanin" panose="00000400000000000000" pitchFamily="2" charset="-78"/>
              </a:rPr>
              <a:t> </a:t>
            </a:r>
            <a:r>
              <a:rPr lang="fa-IR" b="1" dirty="0" smtClean="0">
                <a:ea typeface="2  Homa"/>
                <a:cs typeface="B Titr" panose="00000700000000000000" pitchFamily="2" charset="-78"/>
              </a:rPr>
              <a:t>هدف</a:t>
            </a:r>
            <a:r>
              <a:rPr lang="fa-IR" dirty="0" smtClean="0">
                <a:ea typeface="2  Homa"/>
                <a:cs typeface="B Titr" panose="00000700000000000000" pitchFamily="2" charset="-78"/>
              </a:rPr>
              <a:t> از تحليل(آنالیز) سوال هاي آزمون </a:t>
            </a:r>
          </a:p>
          <a:p>
            <a:pPr marL="82296" indent="0" algn="r" rtl="1">
              <a:lnSpc>
                <a:spcPct val="150000"/>
              </a:lnSpc>
              <a:buNone/>
            </a:pPr>
            <a:r>
              <a:rPr lang="fa-IR" sz="2400" dirty="0" smtClean="0">
                <a:ea typeface="2  Homa"/>
                <a:cs typeface="B Nazanin" panose="00000400000000000000" pitchFamily="2" charset="-78"/>
              </a:rPr>
              <a:t> - </a:t>
            </a:r>
            <a:r>
              <a:rPr lang="fa-IR" sz="2400" dirty="0">
                <a:cs typeface="B Nazanin" panose="00000400000000000000" pitchFamily="2" charset="-78"/>
              </a:rPr>
              <a:t>آنالیز </a:t>
            </a:r>
            <a:r>
              <a:rPr lang="fa-IR" sz="2400" dirty="0" smtClean="0">
                <a:cs typeface="B Nazanin" panose="00000400000000000000" pitchFamily="2" charset="-78"/>
              </a:rPr>
              <a:t>سوالات</a:t>
            </a:r>
            <a:r>
              <a:rPr lang="fa-IR" sz="2400" dirty="0">
                <a:cs typeface="B Nazanin" panose="00000400000000000000" pitchFamily="2" charset="-78"/>
              </a:rPr>
              <a:t>،</a:t>
            </a:r>
            <a:r>
              <a:rPr lang="fa-IR" sz="2400" dirty="0" smtClean="0">
                <a:cs typeface="B Nazanin" panose="00000400000000000000" pitchFamily="2" charset="-78"/>
              </a:rPr>
              <a:t> </a:t>
            </a:r>
            <a:r>
              <a:rPr lang="fa-IR" sz="2400" dirty="0">
                <a:cs typeface="B Nazanin" panose="00000400000000000000" pitchFamily="2" charset="-78"/>
              </a:rPr>
              <a:t>ابزاری علمی برای سنجش </a:t>
            </a:r>
            <a:r>
              <a:rPr lang="fa-IR" sz="2400" b="1" dirty="0">
                <a:solidFill>
                  <a:srgbClr val="00B050"/>
                </a:solidFill>
                <a:cs typeface="B Titr" panose="00000700000000000000" pitchFamily="2" charset="-78"/>
              </a:rPr>
              <a:t>کیفیت، عدالت، و کارایی آزمون</a:t>
            </a:r>
            <a:r>
              <a:rPr lang="fa-IR" sz="2400" dirty="0">
                <a:solidFill>
                  <a:srgbClr val="00B050"/>
                </a:solidFill>
                <a:cs typeface="B Titr" panose="00000700000000000000" pitchFamily="2" charset="-78"/>
              </a:rPr>
              <a:t> </a:t>
            </a:r>
            <a:r>
              <a:rPr lang="fa-IR" sz="2400" dirty="0">
                <a:cs typeface="B Nazanin" panose="00000400000000000000" pitchFamily="2" charset="-78"/>
              </a:rPr>
              <a:t>است. </a:t>
            </a:r>
            <a:endParaRPr lang="fa-IR" sz="2400" dirty="0" smtClean="0">
              <a:cs typeface="B Nazanin" panose="00000400000000000000" pitchFamily="2" charset="-78"/>
            </a:endParaRPr>
          </a:p>
          <a:p>
            <a:pPr marL="82296" indent="0" algn="r" rtl="1">
              <a:lnSpc>
                <a:spcPct val="150000"/>
              </a:lnSpc>
              <a:buNone/>
            </a:pPr>
            <a:r>
              <a:rPr lang="fa-IR" sz="2400" dirty="0" smtClean="0">
                <a:solidFill>
                  <a:srgbClr val="7030A0"/>
                </a:solidFill>
                <a:cs typeface="B Titr" panose="00000700000000000000" pitchFamily="2" charset="-78"/>
              </a:rPr>
              <a:t>هدف </a:t>
            </a:r>
            <a:r>
              <a:rPr lang="fa-IR" sz="2400" dirty="0">
                <a:solidFill>
                  <a:srgbClr val="7030A0"/>
                </a:solidFill>
                <a:cs typeface="B Titr" panose="00000700000000000000" pitchFamily="2" charset="-78"/>
              </a:rPr>
              <a:t>نهایی آن، </a:t>
            </a:r>
            <a:r>
              <a:rPr lang="fa-IR" sz="2400" b="1" dirty="0">
                <a:solidFill>
                  <a:srgbClr val="0070C0"/>
                </a:solidFill>
                <a:cs typeface="B Nazanin" panose="00000400000000000000" pitchFamily="2" charset="-78"/>
              </a:rPr>
              <a:t>بهبود کیفیت آموزش و ارزیابی </a:t>
            </a:r>
            <a:r>
              <a:rPr lang="fa-IR" sz="2400" b="1" dirty="0" smtClean="0">
                <a:solidFill>
                  <a:srgbClr val="0070C0"/>
                </a:solidFill>
                <a:cs typeface="B Nazanin" panose="00000400000000000000" pitchFamily="2" charset="-78"/>
              </a:rPr>
              <a:t>دانشجویان،</a:t>
            </a:r>
            <a:r>
              <a:rPr lang="fa-IR" sz="2400" dirty="0" smtClean="0">
                <a:cs typeface="B Nazanin" panose="00000400000000000000" pitchFamily="2" charset="-78"/>
              </a:rPr>
              <a:t> </a:t>
            </a:r>
            <a:r>
              <a:rPr lang="fa-IR" sz="2400" dirty="0">
                <a:solidFill>
                  <a:srgbClr val="C00000"/>
                </a:solidFill>
                <a:cs typeface="B Titr" panose="00000700000000000000" pitchFamily="2" charset="-78"/>
              </a:rPr>
              <a:t>از طریق اصلاح </a:t>
            </a:r>
            <a:r>
              <a:rPr lang="fa-IR" sz="2400" dirty="0" smtClean="0">
                <a:solidFill>
                  <a:srgbClr val="C00000"/>
                </a:solidFill>
                <a:cs typeface="B Titr" panose="00000700000000000000" pitchFamily="2" charset="-78"/>
              </a:rPr>
              <a:t>سوالات </a:t>
            </a:r>
            <a:r>
              <a:rPr lang="fa-IR" sz="2400" dirty="0">
                <a:solidFill>
                  <a:srgbClr val="C00000"/>
                </a:solidFill>
                <a:cs typeface="B Titr" panose="00000700000000000000" pitchFamily="2" charset="-78"/>
              </a:rPr>
              <a:t>و آزمون‌های بعدی است</a:t>
            </a:r>
            <a:r>
              <a:rPr lang="fa-IR" sz="2400" dirty="0" smtClean="0">
                <a:solidFill>
                  <a:srgbClr val="C00000"/>
                </a:solidFill>
                <a:cs typeface="B Titr" panose="00000700000000000000" pitchFamily="2" charset="-78"/>
              </a:rPr>
              <a:t>.</a:t>
            </a:r>
          </a:p>
          <a:p>
            <a:pPr algn="r" rtl="1">
              <a:lnSpc>
                <a:spcPct val="150000"/>
              </a:lnSpc>
              <a:buNone/>
            </a:pPr>
            <a:r>
              <a:rPr lang="fa-IR" sz="2400" dirty="0" smtClean="0">
                <a:ea typeface="2  Homa"/>
                <a:cs typeface="B Nazanin" panose="00000400000000000000" pitchFamily="2" charset="-78"/>
              </a:rPr>
              <a:t>  در تحليل سوالهاي آزمون ، </a:t>
            </a:r>
            <a:r>
              <a:rPr lang="fa-IR" sz="2400" b="1" dirty="0" smtClean="0">
                <a:solidFill>
                  <a:srgbClr val="FF0000"/>
                </a:solidFill>
                <a:ea typeface="2  Homa"/>
                <a:cs typeface="B Nazanin" panose="00000400000000000000" pitchFamily="2" charset="-78"/>
              </a:rPr>
              <a:t>نقاط قوت و ضعف </a:t>
            </a:r>
            <a:r>
              <a:rPr lang="fa-IR" sz="2400" dirty="0" smtClean="0">
                <a:ea typeface="2  Homa"/>
                <a:cs typeface="B Nazanin" panose="00000400000000000000" pitchFamily="2" charset="-78"/>
              </a:rPr>
              <a:t>يك آزمون و </a:t>
            </a:r>
            <a:r>
              <a:rPr lang="fa-IR" sz="2400" b="1" dirty="0" smtClean="0">
                <a:solidFill>
                  <a:srgbClr val="FF0000"/>
                </a:solidFill>
                <a:ea typeface="2  Homa"/>
                <a:cs typeface="B Nazanin" panose="00000400000000000000" pitchFamily="2" charset="-78"/>
              </a:rPr>
              <a:t>كيفيت</a:t>
            </a:r>
            <a:r>
              <a:rPr lang="fa-IR" sz="2400" dirty="0" smtClean="0">
                <a:ea typeface="2  Homa"/>
                <a:cs typeface="B Nazanin" panose="00000400000000000000" pitchFamily="2" charset="-78"/>
              </a:rPr>
              <a:t> همه سوالهاي آن تعيين ميشود </a:t>
            </a:r>
          </a:p>
          <a:p>
            <a:pPr algn="r" rtl="1">
              <a:lnSpc>
                <a:spcPct val="150000"/>
              </a:lnSpc>
              <a:buFont typeface="Wingdings" pitchFamily="2" charset="2"/>
              <a:buChar char="q"/>
            </a:pPr>
            <a:r>
              <a:rPr lang="fa-IR" sz="2400" b="1" dirty="0" smtClean="0">
                <a:ea typeface="2  Homa"/>
                <a:cs typeface="B Nazanin" panose="00000400000000000000" pitchFamily="2" charset="-78"/>
              </a:rPr>
              <a:t>بنابراين لازم است كه مدرسین ، پس از اجراي هر آزمون ، سوالهاي آن را تحليل كنند و با استفاده از نتايج حاصل به تجديد نظر درآزمون و بهبود كيفيت سوالها براي استفاده هاي بعدي اقدام نمايند. </a:t>
            </a:r>
            <a:endParaRPr lang="en-US" sz="2400" b="1" dirty="0" smtClean="0">
              <a:ea typeface="2  Homa"/>
              <a:cs typeface="B Nazanin" panose="00000400000000000000" pitchFamily="2" charset="-78"/>
            </a:endParaRPr>
          </a:p>
          <a:p>
            <a:pPr algn="r" rtl="1" eaLnBrk="1" hangingPunct="1"/>
            <a:endParaRPr lang="fa-IR" sz="2400" dirty="0" smtClean="0">
              <a:cs typeface="B Nazanin" panose="00000400000000000000" pitchFamily="2" charset="-78"/>
            </a:endParaRPr>
          </a:p>
        </p:txBody>
      </p:sp>
      <p:sp>
        <p:nvSpPr>
          <p:cNvPr id="3" name="Slide Number Placeholder 2"/>
          <p:cNvSpPr>
            <a:spLocks noGrp="1"/>
          </p:cNvSpPr>
          <p:nvPr>
            <p:ph type="sldNum" sz="quarter" idx="12"/>
          </p:nvPr>
        </p:nvSpPr>
        <p:spPr/>
        <p:txBody>
          <a:bodyPr/>
          <a:lstStyle/>
          <a:p>
            <a:pPr>
              <a:defRPr/>
            </a:pPr>
            <a:fld id="{4D44C213-1395-4D9A-82F0-25F6B2E78982}" type="slidenum">
              <a:rPr lang="fa-IR" smtClean="0"/>
              <a:pPr>
                <a:defRPr/>
              </a:pPr>
              <a:t>4</a:t>
            </a:fld>
            <a:endParaRPr lang="fa-IR"/>
          </a:p>
        </p:txBody>
      </p:sp>
      <p:sp>
        <p:nvSpPr>
          <p:cNvPr id="4" name="Footer Placeholder 3"/>
          <p:cNvSpPr>
            <a:spLocks noGrp="1"/>
          </p:cNvSpPr>
          <p:nvPr>
            <p:ph type="ftr" sz="quarter" idx="11"/>
          </p:nvPr>
        </p:nvSpPr>
        <p:spPr/>
        <p:txBody>
          <a:bodyPr/>
          <a:lstStyle/>
          <a:p>
            <a:pPr>
              <a:defRPr/>
            </a:pPr>
            <a:r>
              <a:rPr lang="en-US" smtClean="0"/>
              <a:t>Dr :Vaisi Raygani</a:t>
            </a:r>
            <a:endParaRPr lang="fa-IR"/>
          </a:p>
        </p:txBody>
      </p:sp>
      <p:pic>
        <p:nvPicPr>
          <p:cNvPr id="5" name="Picture 4"/>
          <p:cNvPicPr>
            <a:picLocks noChangeAspect="1"/>
          </p:cNvPicPr>
          <p:nvPr/>
        </p:nvPicPr>
        <p:blipFill>
          <a:blip r:embed="rId2"/>
          <a:stretch>
            <a:fillRect/>
          </a:stretch>
        </p:blipFill>
        <p:spPr>
          <a:xfrm>
            <a:off x="16416" y="5214992"/>
            <a:ext cx="1828959" cy="1566808"/>
          </a:xfrm>
          <a:prstGeom prst="rect">
            <a:avLst/>
          </a:prstGeom>
        </p:spPr>
      </p:pic>
    </p:spTree>
    <p:extLst>
      <p:ext uri="{BB962C8B-B14F-4D97-AF65-F5344CB8AC3E}">
        <p14:creationId xmlns:p14="http://schemas.microsoft.com/office/powerpoint/2010/main" val="22484814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stretch>
            <a:fillRect/>
          </a:stretch>
        </p:blipFill>
        <p:spPr>
          <a:xfrm>
            <a:off x="827584" y="274638"/>
            <a:ext cx="8106104" cy="6322714"/>
          </a:xfrm>
          <a:prstGeom prst="rect">
            <a:avLst/>
          </a:prstGeom>
        </p:spPr>
      </p:pic>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44812243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a-IR" dirty="0"/>
              <a:t> </a:t>
            </a:r>
            <a:r>
              <a:rPr lang="fa-IR" sz="6000" b="1" dirty="0" smtClean="0"/>
              <a:t>والسلام .</a:t>
            </a:r>
            <a:endParaRPr lang="fa-IR" sz="6000" b="1" dirty="0"/>
          </a:p>
        </p:txBody>
      </p:sp>
      <p:sp>
        <p:nvSpPr>
          <p:cNvPr id="3" name="Footer Placeholder 2"/>
          <p:cNvSpPr>
            <a:spLocks noGrp="1"/>
          </p:cNvSpPr>
          <p:nvPr>
            <p:ph type="ftr" sz="quarter" idx="11"/>
          </p:nvPr>
        </p:nvSpPr>
        <p:spPr/>
        <p:txBody>
          <a:bodyPr/>
          <a:lstStyle/>
          <a:p>
            <a:pPr>
              <a:defRPr/>
            </a:pPr>
            <a:r>
              <a:rPr lang="en-US" smtClean="0"/>
              <a:t>Dr :Vaisi Raygani</a:t>
            </a:r>
            <a:endParaRPr lang="fa-IR" dirty="0"/>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41</a:t>
            </a:fld>
            <a:endParaRPr lang="fa-IR"/>
          </a:p>
        </p:txBody>
      </p:sp>
      <p:sp>
        <p:nvSpPr>
          <p:cNvPr id="5" name="Title 4"/>
          <p:cNvSpPr>
            <a:spLocks noGrp="1"/>
          </p:cNvSpPr>
          <p:nvPr>
            <p:ph type="title"/>
          </p:nvPr>
        </p:nvSpPr>
        <p:spPr/>
        <p:txBody>
          <a:bodyPr/>
          <a:lstStyle/>
          <a:p>
            <a:endParaRPr lang="fa-IR"/>
          </a:p>
        </p:txBody>
      </p:sp>
      <p:pic>
        <p:nvPicPr>
          <p:cNvPr id="14338" name="Picture 2" descr="C:\Documents and Settings\Administrator\Desktop\imagesCAP70NYJ.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5608" y="846138"/>
            <a:ext cx="7312856" cy="5040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66505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1142976" y="3000372"/>
            <a:ext cx="2500330" cy="57150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8" name="Rounded Rectangle 7"/>
          <p:cNvSpPr/>
          <p:nvPr/>
        </p:nvSpPr>
        <p:spPr>
          <a:xfrm>
            <a:off x="4929190" y="3000372"/>
            <a:ext cx="2643206" cy="57150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Rounded Rectangle 6"/>
          <p:cNvSpPr/>
          <p:nvPr/>
        </p:nvSpPr>
        <p:spPr>
          <a:xfrm>
            <a:off x="2000232" y="1442118"/>
            <a:ext cx="5000660" cy="85725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 name="Content Placeholder 1"/>
          <p:cNvSpPr>
            <a:spLocks noGrp="1"/>
          </p:cNvSpPr>
          <p:nvPr>
            <p:ph idx="1"/>
          </p:nvPr>
        </p:nvSpPr>
        <p:spPr>
          <a:xfrm>
            <a:off x="1259632" y="1268760"/>
            <a:ext cx="7674056" cy="4800600"/>
          </a:xfrm>
        </p:spPr>
        <p:txBody>
          <a:bodyPr/>
          <a:lstStyle/>
          <a:p>
            <a:pPr algn="ctr">
              <a:buNone/>
            </a:pPr>
            <a:r>
              <a:rPr lang="fa-IR" sz="2800" dirty="0" smtClean="0">
                <a:solidFill>
                  <a:srgbClr val="FF0000"/>
                </a:solidFill>
              </a:rPr>
              <a:t> </a:t>
            </a:r>
            <a:endParaRPr lang="fa-IR" sz="2800" b="1" dirty="0" smtClean="0">
              <a:solidFill>
                <a:srgbClr val="FF0000"/>
              </a:solidFill>
            </a:endParaRPr>
          </a:p>
          <a:p>
            <a:pPr algn="ctr" rtl="1">
              <a:buNone/>
            </a:pPr>
            <a:r>
              <a:rPr lang="fa-IR" b="1" dirty="0" smtClean="0">
                <a:solidFill>
                  <a:srgbClr val="FF0000"/>
                </a:solidFill>
              </a:rPr>
              <a:t>         انواع آزمون های چند گزینه ای </a:t>
            </a:r>
            <a:endParaRPr lang="fa-IR" b="1" dirty="0" smtClean="0"/>
          </a:p>
          <a:p>
            <a:pPr algn="ctr">
              <a:buNone/>
            </a:pPr>
            <a:endParaRPr lang="fa-IR" b="1" dirty="0" smtClean="0"/>
          </a:p>
          <a:p>
            <a:pPr algn="ctr">
              <a:buNone/>
            </a:pPr>
            <a:r>
              <a:rPr lang="fa-IR" sz="2800" b="1" dirty="0" smtClean="0"/>
              <a:t>           </a:t>
            </a:r>
            <a:r>
              <a:rPr lang="fa-IR" sz="2400" b="1" dirty="0" smtClean="0">
                <a:solidFill>
                  <a:srgbClr val="FFFF00"/>
                </a:solidFill>
              </a:rPr>
              <a:t>آ زمون هنجار مرجع</a:t>
            </a:r>
            <a:r>
              <a:rPr lang="fa-IR" sz="2400" b="1" dirty="0" smtClean="0"/>
              <a:t>                      </a:t>
            </a:r>
            <a:r>
              <a:rPr lang="fa-IR" sz="2400" b="1" dirty="0" smtClean="0">
                <a:solidFill>
                  <a:srgbClr val="FFC000"/>
                </a:solidFill>
              </a:rPr>
              <a:t>آزمون ملاک مرجع </a:t>
            </a:r>
            <a:endParaRPr lang="fa-IR" sz="2800" b="1" dirty="0">
              <a:solidFill>
                <a:srgbClr val="FFC000"/>
              </a:solidFill>
            </a:endParaRPr>
          </a:p>
        </p:txBody>
      </p:sp>
      <p:sp>
        <p:nvSpPr>
          <p:cNvPr id="3" name="Footer Placeholder 2"/>
          <p:cNvSpPr>
            <a:spLocks noGrp="1"/>
          </p:cNvSpPr>
          <p:nvPr>
            <p:ph type="ftr" sz="quarter" idx="11"/>
          </p:nvPr>
        </p:nvSpPr>
        <p:spPr/>
        <p:txBody>
          <a:bodyPr/>
          <a:lstStyle/>
          <a:p>
            <a:pPr>
              <a:defRPr/>
            </a:pPr>
            <a:r>
              <a:rPr lang="en-US" smtClean="0"/>
              <a:t>Dr :Vaisi Raygani</a:t>
            </a:r>
            <a:endParaRPr lang="fa-IR"/>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5</a:t>
            </a:fld>
            <a:endParaRPr lang="fa-IR"/>
          </a:p>
        </p:txBody>
      </p:sp>
      <p:sp>
        <p:nvSpPr>
          <p:cNvPr id="5" name="Title 4"/>
          <p:cNvSpPr>
            <a:spLocks noGrp="1"/>
          </p:cNvSpPr>
          <p:nvPr>
            <p:ph type="title"/>
          </p:nvPr>
        </p:nvSpPr>
        <p:spPr/>
        <p:txBody>
          <a:bodyPr/>
          <a:lstStyle/>
          <a:p>
            <a:endParaRPr lang="fa-IR" dirty="0"/>
          </a:p>
        </p:txBody>
      </p:sp>
      <p:sp>
        <p:nvSpPr>
          <p:cNvPr id="10" name="Down Arrow 9"/>
          <p:cNvSpPr/>
          <p:nvPr/>
        </p:nvSpPr>
        <p:spPr>
          <a:xfrm>
            <a:off x="2357422" y="2357430"/>
            <a:ext cx="1143008"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Down Arrow 10"/>
          <p:cNvSpPr/>
          <p:nvPr/>
        </p:nvSpPr>
        <p:spPr>
          <a:xfrm>
            <a:off x="5715008" y="2357430"/>
            <a:ext cx="1143008"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pic>
        <p:nvPicPr>
          <p:cNvPr id="12" name="Picture 11"/>
          <p:cNvPicPr>
            <a:picLocks noChangeAspect="1"/>
          </p:cNvPicPr>
          <p:nvPr/>
        </p:nvPicPr>
        <p:blipFill>
          <a:blip r:embed="rId3"/>
          <a:stretch>
            <a:fillRect/>
          </a:stretch>
        </p:blipFill>
        <p:spPr>
          <a:xfrm>
            <a:off x="7280705" y="62734"/>
            <a:ext cx="1828959" cy="1566808"/>
          </a:xfrm>
          <a:prstGeom prst="rect">
            <a:avLst/>
          </a:prstGeom>
        </p:spPr>
      </p:pic>
    </p:spTree>
    <p:extLst>
      <p:ext uri="{BB962C8B-B14F-4D97-AF65-F5344CB8AC3E}">
        <p14:creationId xmlns:p14="http://schemas.microsoft.com/office/powerpoint/2010/main" val="38160551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406656" y="32048"/>
            <a:ext cx="7498080" cy="1143000"/>
          </a:xfrm>
        </p:spPr>
        <p:txBody>
          <a:bodyPr/>
          <a:lstStyle/>
          <a:p>
            <a:pPr algn="ctr" eaLnBrk="1" hangingPunct="1"/>
            <a:r>
              <a:rPr lang="fa-IR" dirty="0" smtClean="0">
                <a:cs typeface="B Titr" panose="00000700000000000000" pitchFamily="2" charset="-78"/>
              </a:rPr>
              <a:t>نشانگرها در تحلیل آزمون </a:t>
            </a:r>
            <a:endParaRPr lang="en-US" dirty="0" smtClean="0">
              <a:cs typeface="B Titr" panose="00000700000000000000" pitchFamily="2" charset="-78"/>
            </a:endParaRPr>
          </a:p>
        </p:txBody>
      </p:sp>
      <p:sp>
        <p:nvSpPr>
          <p:cNvPr id="23555" name="Rectangle 3"/>
          <p:cNvSpPr>
            <a:spLocks noGrp="1" noChangeArrowheads="1"/>
          </p:cNvSpPr>
          <p:nvPr>
            <p:ph type="body" idx="1"/>
          </p:nvPr>
        </p:nvSpPr>
        <p:spPr>
          <a:xfrm>
            <a:off x="1018848" y="1209675"/>
            <a:ext cx="7890080" cy="5334000"/>
          </a:xfrm>
        </p:spPr>
        <p:txBody>
          <a:bodyPr>
            <a:normAutofit fontScale="92500"/>
          </a:bodyPr>
          <a:lstStyle/>
          <a:p>
            <a:pPr algn="r" rtl="1"/>
            <a:r>
              <a:rPr lang="fa-IR" dirty="0" smtClean="0">
                <a:cs typeface="B Zar" panose="00000400000000000000" pitchFamily="2" charset="-78"/>
              </a:rPr>
              <a:t>آزمون هنجار </a:t>
            </a:r>
            <a:r>
              <a:rPr lang="fa-IR" dirty="0" smtClean="0">
                <a:cs typeface="B Nazanin" panose="00000400000000000000" pitchFamily="2" charset="-78"/>
              </a:rPr>
              <a:t>‌مدار( مرجع )</a:t>
            </a:r>
            <a:r>
              <a:rPr lang="en-US" sz="2800" dirty="0" smtClean="0">
                <a:cs typeface="B Nazanin" panose="00000400000000000000" pitchFamily="2" charset="-78"/>
              </a:rPr>
              <a:t>Norm-Referenced Test</a:t>
            </a:r>
            <a:r>
              <a:rPr lang="fa-IR" sz="2800" dirty="0" smtClean="0">
                <a:cs typeface="B Nazanin" panose="00000400000000000000" pitchFamily="2" charset="-78"/>
              </a:rPr>
              <a:t>:</a:t>
            </a:r>
          </a:p>
          <a:p>
            <a:pPr marL="82296" indent="0" algn="r" rtl="1">
              <a:buNone/>
            </a:pPr>
            <a:r>
              <a:rPr lang="fa-IR" sz="2400" dirty="0" smtClean="0">
                <a:cs typeface="B Nazanin" panose="00000400000000000000" pitchFamily="2" charset="-78"/>
              </a:rPr>
              <a:t>در </a:t>
            </a:r>
            <a:r>
              <a:rPr lang="fa-IR" sz="2400" dirty="0">
                <a:cs typeface="B Nazanin" panose="00000400000000000000" pitchFamily="2" charset="-78"/>
              </a:rPr>
              <a:t>آزمون‌های هنجار‌مدار، هدف مقایسه عملکرد داوطلب با گروهی از افراد دیگر است </a:t>
            </a:r>
            <a:r>
              <a:rPr lang="fa-IR" sz="2400" dirty="0">
                <a:solidFill>
                  <a:srgbClr val="FF0000"/>
                </a:solidFill>
                <a:cs typeface="B Titr" pitchFamily="2" charset="-78"/>
              </a:rPr>
              <a:t>(یعنی مقایسه با “دیگران”، نه با یک معیار ثابت</a:t>
            </a:r>
            <a:r>
              <a:rPr lang="fa-IR" sz="2400" dirty="0" smtClean="0">
                <a:solidFill>
                  <a:srgbClr val="FF0000"/>
                </a:solidFill>
                <a:cs typeface="B Titr" pitchFamily="2" charset="-78"/>
              </a:rPr>
              <a:t>).</a:t>
            </a:r>
          </a:p>
          <a:p>
            <a:pPr marL="82296" indent="0" algn="r" rtl="1">
              <a:buNone/>
            </a:pPr>
            <a:r>
              <a:rPr lang="fa-IR" sz="2400" b="1" dirty="0" smtClean="0">
                <a:solidFill>
                  <a:srgbClr val="00B050"/>
                </a:solidFill>
                <a:cs typeface="B Nazanin" panose="00000400000000000000" pitchFamily="2" charset="-78"/>
              </a:rPr>
              <a:t>مثلاً </a:t>
            </a:r>
            <a:r>
              <a:rPr lang="fa-IR" sz="2400" b="1" dirty="0">
                <a:solidFill>
                  <a:srgbClr val="00B050"/>
                </a:solidFill>
                <a:cs typeface="B Nazanin" panose="00000400000000000000" pitchFamily="2" charset="-78"/>
              </a:rPr>
              <a:t>در آزمون کنکور، نمره هر داوطلب نسبت به بقیه داوطلبان سنجیده می‌شود.</a:t>
            </a:r>
            <a:endParaRPr lang="fa-IR" sz="2400" b="1" dirty="0" smtClean="0">
              <a:solidFill>
                <a:srgbClr val="00B050"/>
              </a:solidFill>
              <a:cs typeface="B Nazanin" panose="00000400000000000000" pitchFamily="2" charset="-78"/>
            </a:endParaRPr>
          </a:p>
          <a:p>
            <a:pPr lvl="1" algn="r" rtl="1" eaLnBrk="1" hangingPunct="1"/>
            <a:r>
              <a:rPr lang="fa-IR" dirty="0" smtClean="0">
                <a:solidFill>
                  <a:srgbClr val="FF0000"/>
                </a:solidFill>
                <a:cs typeface="B Zar" panose="00000400000000000000" pitchFamily="2" charset="-78"/>
              </a:rPr>
              <a:t>ضریب دشواری</a:t>
            </a:r>
          </a:p>
          <a:p>
            <a:pPr lvl="1" algn="r" rtl="1" eaLnBrk="1" hangingPunct="1"/>
            <a:r>
              <a:rPr lang="fa-IR" dirty="0" smtClean="0">
                <a:solidFill>
                  <a:srgbClr val="FF0000"/>
                </a:solidFill>
                <a:cs typeface="B Zar" panose="00000400000000000000" pitchFamily="2" charset="-78"/>
              </a:rPr>
              <a:t>ضریب تمیز</a:t>
            </a:r>
          </a:p>
          <a:p>
            <a:pPr algn="r" rtl="1"/>
            <a:r>
              <a:rPr lang="fa-IR" dirty="0" smtClean="0">
                <a:cs typeface="B Zar" panose="00000400000000000000" pitchFamily="2" charset="-78"/>
              </a:rPr>
              <a:t>آزمون معیار مدار </a:t>
            </a:r>
            <a:r>
              <a:rPr lang="en-US" sz="3000" dirty="0" smtClean="0">
                <a:cs typeface="B Zar" panose="00000400000000000000" pitchFamily="2" charset="-78"/>
              </a:rPr>
              <a:t>Criterion-Referenced Test</a:t>
            </a:r>
            <a:r>
              <a:rPr lang="fa-IR" sz="3000" dirty="0" smtClean="0">
                <a:cs typeface="B Zar" panose="00000400000000000000" pitchFamily="2" charset="-78"/>
              </a:rPr>
              <a:t>:</a:t>
            </a:r>
          </a:p>
          <a:p>
            <a:pPr marL="82296" indent="0" algn="r" rtl="1">
              <a:buNone/>
            </a:pPr>
            <a:r>
              <a:rPr lang="fa-IR" sz="2600" dirty="0" smtClean="0">
                <a:cs typeface="B Zar" panose="00000400000000000000" pitchFamily="2" charset="-78"/>
              </a:rPr>
              <a:t>در </a:t>
            </a:r>
            <a:r>
              <a:rPr lang="fa-IR" sz="2600" dirty="0">
                <a:cs typeface="B Zar" panose="00000400000000000000" pitchFamily="2" charset="-78"/>
              </a:rPr>
              <a:t>آزمون‌های معیار‌مدار، </a:t>
            </a:r>
            <a:r>
              <a:rPr lang="fa-IR" sz="2600" dirty="0">
                <a:solidFill>
                  <a:srgbClr val="C00000"/>
                </a:solidFill>
                <a:cs typeface="B Titr" pitchFamily="2" charset="-78"/>
              </a:rPr>
              <a:t>هدف مقایسه عملکرد فرد با یک سطح استاندارد یا معیار از پیش تعیین‌شده است، نه با بقیه افراد</a:t>
            </a:r>
            <a:r>
              <a:rPr lang="fa-IR" sz="2600" dirty="0" smtClean="0">
                <a:solidFill>
                  <a:srgbClr val="C00000"/>
                </a:solidFill>
                <a:cs typeface="B Titr" pitchFamily="2" charset="-78"/>
              </a:rPr>
              <a:t>.</a:t>
            </a:r>
          </a:p>
          <a:p>
            <a:pPr marL="82296" indent="0" algn="r" rtl="1">
              <a:buNone/>
            </a:pPr>
            <a:r>
              <a:rPr lang="fa-IR" sz="2600" b="1" dirty="0" smtClean="0">
                <a:solidFill>
                  <a:srgbClr val="7030A0"/>
                </a:solidFill>
                <a:cs typeface="B Zar" panose="00000400000000000000" pitchFamily="2" charset="-78"/>
              </a:rPr>
              <a:t>مثلاً </a:t>
            </a:r>
            <a:r>
              <a:rPr lang="fa-IR" sz="2600" b="1" dirty="0">
                <a:solidFill>
                  <a:srgbClr val="7030A0"/>
                </a:solidFill>
                <a:cs typeface="B Zar" panose="00000400000000000000" pitchFamily="2" charset="-78"/>
              </a:rPr>
              <a:t>در آزمون مهارت </a:t>
            </a:r>
            <a:r>
              <a:rPr lang="en-US" sz="2600" b="1" dirty="0">
                <a:solidFill>
                  <a:srgbClr val="7030A0"/>
                </a:solidFill>
                <a:cs typeface="B Zar" panose="00000400000000000000" pitchFamily="2" charset="-78"/>
              </a:rPr>
              <a:t>CPR، </a:t>
            </a:r>
            <a:r>
              <a:rPr lang="fa-IR" sz="2600" b="1" dirty="0">
                <a:solidFill>
                  <a:srgbClr val="7030A0"/>
                </a:solidFill>
                <a:cs typeface="B Zar" panose="00000400000000000000" pitchFamily="2" charset="-78"/>
              </a:rPr>
              <a:t>هدف سنجش این است که آیا فرد به حد استاندارد تسلط رسیده یا خیر.</a:t>
            </a:r>
            <a:endParaRPr lang="fa-IR" sz="2600" b="1" dirty="0" smtClean="0">
              <a:solidFill>
                <a:srgbClr val="7030A0"/>
              </a:solidFill>
              <a:cs typeface="B Zar" panose="00000400000000000000" pitchFamily="2" charset="-78"/>
            </a:endParaRPr>
          </a:p>
          <a:p>
            <a:pPr lvl="1" algn="r" rtl="1" eaLnBrk="1" hangingPunct="1"/>
            <a:r>
              <a:rPr lang="fa-IR" dirty="0" smtClean="0">
                <a:solidFill>
                  <a:srgbClr val="FF0000"/>
                </a:solidFill>
                <a:cs typeface="B Zar" panose="00000400000000000000" pitchFamily="2" charset="-78"/>
              </a:rPr>
              <a:t>ضریب تمیز</a:t>
            </a:r>
          </a:p>
        </p:txBody>
      </p:sp>
      <p:sp>
        <p:nvSpPr>
          <p:cNvPr id="2" name="Footer Placeholder 1"/>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6302752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1143000"/>
          </a:xfrm>
        </p:spPr>
        <p:txBody>
          <a:bodyPr/>
          <a:lstStyle/>
          <a:p>
            <a:pPr algn="ctr"/>
            <a:r>
              <a:rPr lang="ar-SA" b="1" dirty="0">
                <a:solidFill>
                  <a:srgbClr val="FF0000"/>
                </a:solidFill>
                <a:effectLst/>
                <a:cs typeface="B Titr" panose="00000700000000000000" pitchFamily="2" charset="-78"/>
              </a:rPr>
              <a:t>اهداف اصلی آنالیز </a:t>
            </a:r>
            <a:r>
              <a:rPr lang="ar-SA" b="1" dirty="0" smtClean="0">
                <a:solidFill>
                  <a:srgbClr val="FF0000"/>
                </a:solidFill>
                <a:effectLst/>
                <a:cs typeface="B Titr" panose="00000700000000000000" pitchFamily="2" charset="-78"/>
              </a:rPr>
              <a:t>س</a:t>
            </a:r>
            <a:r>
              <a:rPr lang="fa-IR" b="1" dirty="0" smtClean="0">
                <a:solidFill>
                  <a:srgbClr val="FF0000"/>
                </a:solidFill>
                <a:effectLst/>
                <a:cs typeface="B Titr" panose="00000700000000000000" pitchFamily="2" charset="-78"/>
              </a:rPr>
              <a:t>و</a:t>
            </a:r>
            <a:r>
              <a:rPr lang="ar-SA" b="1" dirty="0" smtClean="0">
                <a:solidFill>
                  <a:srgbClr val="FF0000"/>
                </a:solidFill>
                <a:effectLst/>
                <a:cs typeface="B Titr" panose="00000700000000000000" pitchFamily="2" charset="-78"/>
              </a:rPr>
              <a:t>الات</a:t>
            </a:r>
            <a:r>
              <a:rPr lang="ar-SA" dirty="0" smtClean="0">
                <a:solidFill>
                  <a:srgbClr val="FF0000"/>
                </a:solidFill>
                <a:effectLst/>
                <a:cs typeface="B Titr" panose="00000700000000000000" pitchFamily="2" charset="-78"/>
              </a:rPr>
              <a:t> </a:t>
            </a: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a:xfrm>
            <a:off x="1187624" y="1143000"/>
            <a:ext cx="7746064" cy="4800600"/>
          </a:xfrm>
        </p:spPr>
        <p:txBody>
          <a:bodyPr>
            <a:noAutofit/>
          </a:bodyPr>
          <a:lstStyle/>
          <a:p>
            <a:pPr lvl="0" algn="r" rtl="1"/>
            <a:r>
              <a:rPr lang="ar-SA" sz="2000" b="1" dirty="0">
                <a:cs typeface="B Titr" panose="00000700000000000000" pitchFamily="2" charset="-78"/>
              </a:rPr>
              <a:t>تشخیص میزان دشواری سؤالات</a:t>
            </a:r>
            <a:r>
              <a:rPr lang="en-US" sz="2000" b="1" dirty="0">
                <a:cs typeface="B Titr" panose="00000700000000000000" pitchFamily="2" charset="-78"/>
              </a:rPr>
              <a:t> </a:t>
            </a:r>
            <a:r>
              <a:rPr lang="en-US" sz="2000" b="1" dirty="0">
                <a:cs typeface="B Nazanin" panose="00000400000000000000" pitchFamily="2" charset="-78"/>
              </a:rPr>
              <a:t>(Difficulty Index):</a:t>
            </a:r>
            <a:r>
              <a:rPr lang="en-US" sz="2000" dirty="0">
                <a:cs typeface="B Nazanin" panose="00000400000000000000" pitchFamily="2" charset="-78"/>
              </a:rPr>
              <a:t/>
            </a:r>
            <a:br>
              <a:rPr lang="en-US" sz="2000" dirty="0">
                <a:cs typeface="B Nazanin" panose="00000400000000000000" pitchFamily="2" charset="-78"/>
              </a:rPr>
            </a:br>
            <a:r>
              <a:rPr lang="ar-SA" sz="2000" dirty="0">
                <a:cs typeface="B Nazanin" panose="00000400000000000000" pitchFamily="2" charset="-78"/>
              </a:rPr>
              <a:t>تعیین اینکه چه تعداد از شرکت‌کنندگان به سؤال پاسخ صحیح داده‌اند و آیا سؤال بیش‌ازحد آسان یا دشوار بوده است</a:t>
            </a:r>
            <a:r>
              <a:rPr lang="en-US" sz="2000" dirty="0" smtClean="0">
                <a:cs typeface="B Nazanin" panose="00000400000000000000" pitchFamily="2" charset="-78"/>
              </a:rPr>
              <a:t>.</a:t>
            </a:r>
            <a:endParaRPr lang="fa-IR" sz="2000" dirty="0" smtClean="0">
              <a:cs typeface="B Nazanin" panose="00000400000000000000" pitchFamily="2" charset="-78"/>
            </a:endParaRPr>
          </a:p>
          <a:p>
            <a:pPr lvl="0" algn="r" rtl="1"/>
            <a:r>
              <a:rPr lang="ar-SA" sz="2000" b="1" dirty="0" smtClean="0">
                <a:cs typeface="B Titr" panose="00000700000000000000" pitchFamily="2" charset="-78"/>
              </a:rPr>
              <a:t>بررسی </a:t>
            </a:r>
            <a:r>
              <a:rPr lang="ar-SA" sz="2000" b="1" dirty="0">
                <a:cs typeface="B Titr" panose="00000700000000000000" pitchFamily="2" charset="-78"/>
              </a:rPr>
              <a:t>قدرت تمیز سؤالات</a:t>
            </a:r>
            <a:r>
              <a:rPr lang="en-US" sz="2000" b="1" dirty="0">
                <a:cs typeface="B Titr" panose="00000700000000000000" pitchFamily="2" charset="-78"/>
              </a:rPr>
              <a:t> (Discrimination Index):</a:t>
            </a:r>
            <a:r>
              <a:rPr lang="en-US" sz="2000" dirty="0">
                <a:cs typeface="B Nazanin" panose="00000400000000000000" pitchFamily="2" charset="-78"/>
              </a:rPr>
              <a:t/>
            </a:r>
            <a:br>
              <a:rPr lang="en-US" sz="2000" dirty="0">
                <a:cs typeface="B Nazanin" panose="00000400000000000000" pitchFamily="2" charset="-78"/>
              </a:rPr>
            </a:br>
            <a:r>
              <a:rPr lang="ar-SA" sz="2000" dirty="0">
                <a:cs typeface="B Nazanin" panose="00000400000000000000" pitchFamily="2" charset="-78"/>
              </a:rPr>
              <a:t>سنجش توانایی سؤال در تمایز بین افراد با سطح دانش بالا و پایین</a:t>
            </a:r>
            <a:r>
              <a:rPr lang="en-US" sz="2000" dirty="0" smtClean="0">
                <a:cs typeface="B Nazanin" panose="00000400000000000000" pitchFamily="2" charset="-78"/>
              </a:rPr>
              <a:t>.</a:t>
            </a:r>
            <a:endParaRPr lang="en-US" sz="2000" dirty="0">
              <a:cs typeface="B Nazanin" panose="00000400000000000000" pitchFamily="2" charset="-78"/>
            </a:endParaRPr>
          </a:p>
          <a:p>
            <a:pPr lvl="0" algn="r" rtl="1"/>
            <a:r>
              <a:rPr lang="ar-SA" sz="2000" b="1" dirty="0">
                <a:cs typeface="B Titr" panose="00000700000000000000" pitchFamily="2" charset="-78"/>
              </a:rPr>
              <a:t>بررسی گزینه‌های انحرافی</a:t>
            </a:r>
            <a:r>
              <a:rPr lang="en-US" sz="2000" b="1" dirty="0">
                <a:cs typeface="B Titr" panose="00000700000000000000" pitchFamily="2" charset="-78"/>
              </a:rPr>
              <a:t> (Distractor Analysis):</a:t>
            </a:r>
            <a:r>
              <a:rPr lang="en-US" sz="2000" dirty="0">
                <a:cs typeface="B Nazanin" panose="00000400000000000000" pitchFamily="2" charset="-78"/>
              </a:rPr>
              <a:t/>
            </a:r>
            <a:br>
              <a:rPr lang="en-US" sz="2000" dirty="0">
                <a:cs typeface="B Nazanin" panose="00000400000000000000" pitchFamily="2" charset="-78"/>
              </a:rPr>
            </a:br>
            <a:r>
              <a:rPr lang="ar-SA" sz="2000" dirty="0">
                <a:cs typeface="B Nazanin" panose="00000400000000000000" pitchFamily="2" charset="-78"/>
              </a:rPr>
              <a:t>ارزیابی گزینه‌های نادرست در سؤالات چندگزینه‌ای برای اطمینان از اینکه واقعاً می‌توانند پاسخ‌دهنده را به چالش بکشند و کارکرد آموزشی دارند</a:t>
            </a:r>
            <a:r>
              <a:rPr lang="en-US" sz="2000" dirty="0" smtClean="0">
                <a:cs typeface="B Nazanin" panose="00000400000000000000" pitchFamily="2" charset="-78"/>
              </a:rPr>
              <a:t>.</a:t>
            </a:r>
            <a:endParaRPr lang="en-US" sz="2000" dirty="0">
              <a:cs typeface="B Nazanin" panose="00000400000000000000" pitchFamily="2" charset="-78"/>
            </a:endParaRPr>
          </a:p>
          <a:p>
            <a:pPr lvl="0" algn="r" rtl="1"/>
            <a:r>
              <a:rPr lang="ar-SA" sz="2000" b="1" dirty="0">
                <a:cs typeface="B Titr" panose="00000700000000000000" pitchFamily="2" charset="-78"/>
              </a:rPr>
              <a:t>افزایش روایی و پایایی آزمون</a:t>
            </a:r>
            <a:r>
              <a:rPr lang="en-US" sz="2000" b="1" dirty="0">
                <a:cs typeface="B Titr" panose="00000700000000000000" pitchFamily="2" charset="-78"/>
              </a:rPr>
              <a:t>:</a:t>
            </a:r>
            <a:r>
              <a:rPr lang="en-US" sz="2000" dirty="0">
                <a:cs typeface="B Nazanin" panose="00000400000000000000" pitchFamily="2" charset="-78"/>
              </a:rPr>
              <a:t/>
            </a:r>
            <a:br>
              <a:rPr lang="en-US" sz="2000" dirty="0">
                <a:cs typeface="B Nazanin" panose="00000400000000000000" pitchFamily="2" charset="-78"/>
              </a:rPr>
            </a:br>
            <a:r>
              <a:rPr lang="ar-SA" sz="2000" dirty="0">
                <a:cs typeface="B Nazanin" panose="00000400000000000000" pitchFamily="2" charset="-78"/>
              </a:rPr>
              <a:t>با شناسایی سؤالات ضعیف، می‌توان آزمون‌های آینده را معتبرتر و دقیق‌تر طراحی کرد</a:t>
            </a:r>
            <a:r>
              <a:rPr lang="en-US" sz="2000" dirty="0">
                <a:cs typeface="B Nazanin" panose="00000400000000000000" pitchFamily="2" charset="-78"/>
              </a:rPr>
              <a:t>.</a:t>
            </a:r>
          </a:p>
          <a:p>
            <a:pPr lvl="0" algn="r" rtl="1"/>
            <a:r>
              <a:rPr lang="ar-SA" sz="2000" b="1" dirty="0">
                <a:cs typeface="B Titr" panose="00000700000000000000" pitchFamily="2" charset="-78"/>
              </a:rPr>
              <a:t>بهبود آموزش و بازخورد به مدرس</a:t>
            </a:r>
            <a:r>
              <a:rPr lang="en-US" sz="2000" b="1" dirty="0">
                <a:cs typeface="B Titr" panose="00000700000000000000" pitchFamily="2" charset="-78"/>
              </a:rPr>
              <a:t>:</a:t>
            </a:r>
            <a:r>
              <a:rPr lang="en-US" sz="2000" dirty="0">
                <a:cs typeface="B Nazanin" panose="00000400000000000000" pitchFamily="2" charset="-78"/>
              </a:rPr>
              <a:t/>
            </a:r>
            <a:br>
              <a:rPr lang="en-US" sz="2000" dirty="0">
                <a:cs typeface="B Nazanin" panose="00000400000000000000" pitchFamily="2" charset="-78"/>
              </a:rPr>
            </a:br>
            <a:r>
              <a:rPr lang="ar-SA" sz="2000" dirty="0">
                <a:cs typeface="B Nazanin" panose="00000400000000000000" pitchFamily="2" charset="-78"/>
              </a:rPr>
              <a:t>تحلیل سؤال‌ها نشان می‌دهد کدام مباحث به‌خوبی درک نشده‌اند و نیاز به آموزش مجدد دارند</a:t>
            </a:r>
            <a:r>
              <a:rPr lang="en-US" sz="2000" dirty="0" smtClean="0">
                <a:cs typeface="B Nazanin" panose="00000400000000000000" pitchFamily="2" charset="-78"/>
              </a:rPr>
              <a:t>.</a:t>
            </a:r>
            <a:endParaRPr lang="fa-IR" sz="2000" dirty="0" smtClean="0">
              <a:cs typeface="B Nazanin" panose="00000400000000000000" pitchFamily="2" charset="-78"/>
            </a:endParaRPr>
          </a:p>
          <a:p>
            <a:pPr marL="82296" lvl="0" indent="0" algn="r" rtl="1">
              <a:buNone/>
            </a:pPr>
            <a:r>
              <a:rPr lang="en-US" sz="2000" dirty="0" smtClean="0">
                <a:cs typeface="B Nazanin" panose="00000400000000000000" pitchFamily="2" charset="-78"/>
              </a:rPr>
              <a:t> </a:t>
            </a:r>
            <a:r>
              <a:rPr lang="ar-SA" sz="2000" dirty="0">
                <a:solidFill>
                  <a:srgbClr val="FF0000"/>
                </a:solidFill>
                <a:cs typeface="B Titr" panose="00000700000000000000" pitchFamily="2" charset="-78"/>
              </a:rPr>
              <a:t>مثال: اگر بیشتر دانشجویان در سؤالات مربوط به “شوک سپتیک” اشتباه کرده باشند، آن بخش باید دوباره آموزش داده شود</a:t>
            </a:r>
            <a:r>
              <a:rPr lang="en-US" sz="2000" dirty="0">
                <a:solidFill>
                  <a:srgbClr val="FF0000"/>
                </a:solidFill>
                <a:cs typeface="B Titr" panose="00000700000000000000" pitchFamily="2" charset="-78"/>
              </a:rPr>
              <a:t>.</a:t>
            </a:r>
          </a:p>
          <a:p>
            <a:pPr lvl="0" algn="r" rtl="1"/>
            <a:r>
              <a:rPr lang="ar-SA" sz="2000" b="1" dirty="0">
                <a:cs typeface="B Titr" panose="00000700000000000000" pitchFamily="2" charset="-78"/>
              </a:rPr>
              <a:t>تصمیم‌گیری علمی درباره حذف یا نگه‌داشتن سؤالات</a:t>
            </a:r>
            <a:r>
              <a:rPr lang="en-US" sz="2000" b="1" dirty="0">
                <a:cs typeface="B Titr" panose="00000700000000000000" pitchFamily="2" charset="-78"/>
              </a:rPr>
              <a:t>:</a:t>
            </a:r>
            <a:r>
              <a:rPr lang="en-US" sz="2000" dirty="0">
                <a:cs typeface="B Nazanin" panose="00000400000000000000" pitchFamily="2" charset="-78"/>
              </a:rPr>
              <a:t/>
            </a:r>
            <a:br>
              <a:rPr lang="en-US" sz="2000" dirty="0">
                <a:cs typeface="B Nazanin" panose="00000400000000000000" pitchFamily="2" charset="-78"/>
              </a:rPr>
            </a:br>
            <a:r>
              <a:rPr lang="ar-SA" sz="2000" dirty="0">
                <a:cs typeface="B Nazanin" panose="00000400000000000000" pitchFamily="2" charset="-78"/>
              </a:rPr>
              <a:t>سؤالاتی که شاخص دشواری یا تمیز مناسبی ندارند، باید بازنویسی یا حذف شوند تا نمره‌دهی عادلانه باشد</a:t>
            </a:r>
            <a:r>
              <a:rPr lang="en-US" sz="2000" dirty="0">
                <a:cs typeface="B Nazanin" panose="00000400000000000000" pitchFamily="2" charset="-78"/>
              </a:rPr>
              <a:t>.</a:t>
            </a:r>
          </a:p>
          <a:p>
            <a:pPr algn="r" rtl="1"/>
            <a:endParaRPr lang="en-US" sz="2000" dirty="0">
              <a:cs typeface="B Nazanin" panose="00000400000000000000" pitchFamily="2" charset="-78"/>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rPr>
              <a:t>Dr :Vaisi Raygani</a:t>
            </a:r>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F42FDE4-A7DD-41A7-A0A6-9B649FB43336}" type="slidenum">
              <a:rPr kumimoji="0" lang="en-US" sz="1200" b="0" i="0" u="none" strike="noStrike" kern="1200" cap="none" spc="0" normalizeH="0" baseline="0" noProof="0" smtClean="0">
                <a:ln>
                  <a:noFill/>
                </a:ln>
                <a:solidFill>
                  <a:srgbClr val="E7DEC9">
                    <a:shade val="50000"/>
                    <a:satMod val="200000"/>
                  </a:srgbClr>
                </a:solidFill>
                <a:effectLst/>
                <a:uLnTx/>
                <a:uFillTx/>
                <a:latin typeface="Gill Sans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E7DEC9">
                  <a:shade val="50000"/>
                  <a:satMod val="200000"/>
                </a:srgbClr>
              </a:solidFill>
              <a:effectLst/>
              <a:uLnTx/>
              <a:uFillTx/>
              <a:latin typeface="Gill Sans MT"/>
              <a:ea typeface="+mn-ea"/>
              <a:cs typeface="+mn-cs"/>
            </a:endParaRPr>
          </a:p>
        </p:txBody>
      </p:sp>
    </p:spTree>
    <p:extLst>
      <p:ext uri="{BB962C8B-B14F-4D97-AF65-F5344CB8AC3E}">
        <p14:creationId xmlns:p14="http://schemas.microsoft.com/office/powerpoint/2010/main" val="33299597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1435608" y="1831974"/>
            <a:ext cx="7251192" cy="4473575"/>
          </a:xfrm>
        </p:spPr>
        <p:txBody>
          <a:bodyPr/>
          <a:lstStyle/>
          <a:p>
            <a:pPr algn="just" rtl="1" eaLnBrk="1" hangingPunct="1">
              <a:lnSpc>
                <a:spcPct val="145000"/>
              </a:lnSpc>
            </a:pPr>
            <a:r>
              <a:rPr lang="fa-IR" sz="2400" b="1" dirty="0" smtClean="0">
                <a:latin typeface="Arial" pitchFamily="34" charset="0"/>
                <a:cs typeface="B Zar" panose="00000400000000000000" pitchFamily="2" charset="-78"/>
              </a:rPr>
              <a:t>اطلاعات موجود كه براي تحليل يكي از سوال هاي آزمون و محاسبه شاخصهاي آماري آن سوال ضروري هستند :</a:t>
            </a:r>
          </a:p>
          <a:p>
            <a:pPr algn="just" rtl="1" eaLnBrk="1" hangingPunct="1">
              <a:lnSpc>
                <a:spcPct val="145000"/>
              </a:lnSpc>
              <a:buNone/>
            </a:pPr>
            <a:r>
              <a:rPr lang="fa-IR" sz="2400" b="1" dirty="0" smtClean="0">
                <a:latin typeface="Arial" pitchFamily="34" charset="0"/>
                <a:cs typeface="B Zar" panose="00000400000000000000" pitchFamily="2" charset="-78"/>
              </a:rPr>
              <a:t>1- تعيين دو گروه </a:t>
            </a:r>
            <a:r>
              <a:rPr lang="fa-IR" sz="2400" b="1" dirty="0" smtClean="0">
                <a:solidFill>
                  <a:srgbClr val="FF0000"/>
                </a:solidFill>
                <a:latin typeface="Arial" pitchFamily="34" charset="0"/>
                <a:cs typeface="B Zar" panose="00000400000000000000" pitchFamily="2" charset="-78"/>
              </a:rPr>
              <a:t>قوي (بالا) </a:t>
            </a:r>
            <a:r>
              <a:rPr lang="fa-IR" sz="2400" b="1" dirty="0" smtClean="0">
                <a:latin typeface="Arial" pitchFamily="34" charset="0"/>
                <a:cs typeface="B Zar" panose="00000400000000000000" pitchFamily="2" charset="-78"/>
              </a:rPr>
              <a:t>و </a:t>
            </a:r>
            <a:r>
              <a:rPr lang="fa-IR" sz="2400" b="1" dirty="0" smtClean="0">
                <a:solidFill>
                  <a:srgbClr val="FF0000"/>
                </a:solidFill>
                <a:latin typeface="Arial" pitchFamily="34" charset="0"/>
                <a:cs typeface="B Zar" panose="00000400000000000000" pitchFamily="2" charset="-78"/>
              </a:rPr>
              <a:t>ضعيف (پايين) </a:t>
            </a:r>
            <a:r>
              <a:rPr lang="fa-IR" sz="2400" b="1" dirty="0" smtClean="0">
                <a:latin typeface="Arial" pitchFamily="34" charset="0"/>
                <a:cs typeface="B Zar" panose="00000400000000000000" pitchFamily="2" charset="-78"/>
              </a:rPr>
              <a:t>آزمون شوندگان</a:t>
            </a:r>
          </a:p>
          <a:p>
            <a:pPr algn="just" rtl="1" eaLnBrk="1" hangingPunct="1">
              <a:lnSpc>
                <a:spcPct val="145000"/>
              </a:lnSpc>
              <a:buNone/>
            </a:pPr>
            <a:r>
              <a:rPr lang="fa-IR" sz="2400" b="1" dirty="0" smtClean="0">
                <a:latin typeface="Arial" pitchFamily="34" charset="0"/>
                <a:cs typeface="B Zar" panose="00000400000000000000" pitchFamily="2" charset="-78"/>
              </a:rPr>
              <a:t>2- تعیین نحوه پاسخدهی آنان به گزینه های مختلف سئوال </a:t>
            </a:r>
          </a:p>
          <a:p>
            <a:pPr algn="just" rtl="1" eaLnBrk="1" hangingPunct="1">
              <a:lnSpc>
                <a:spcPct val="145000"/>
              </a:lnSpc>
              <a:buNone/>
            </a:pPr>
            <a:r>
              <a:rPr lang="fa-IR" sz="2400" b="1" dirty="0" smtClean="0">
                <a:latin typeface="Arial" pitchFamily="34" charset="0"/>
                <a:cs typeface="B Zar" panose="00000400000000000000" pitchFamily="2" charset="-78"/>
              </a:rPr>
              <a:t>  ( اطلاعات براي تك تك سوال هاي هر آزمون ضروري هستند )</a:t>
            </a:r>
            <a:endParaRPr lang="en-US" sz="2400" b="1" dirty="0" smtClean="0">
              <a:latin typeface="Arial" pitchFamily="34" charset="0"/>
              <a:cs typeface="B Zar" panose="00000400000000000000" pitchFamily="2" charset="-78"/>
            </a:endParaRPr>
          </a:p>
        </p:txBody>
      </p:sp>
      <p:sp>
        <p:nvSpPr>
          <p:cNvPr id="10242" name="Title 1"/>
          <p:cNvSpPr>
            <a:spLocks noGrp="1"/>
          </p:cNvSpPr>
          <p:nvPr>
            <p:ph type="title"/>
          </p:nvPr>
        </p:nvSpPr>
        <p:spPr/>
        <p:txBody>
          <a:bodyPr/>
          <a:lstStyle/>
          <a:p>
            <a:pPr algn="ctr" eaLnBrk="1" hangingPunct="1"/>
            <a:r>
              <a:rPr lang="fa-IR" dirty="0" smtClean="0">
                <a:solidFill>
                  <a:srgbClr val="FF0000"/>
                </a:solidFill>
                <a:cs typeface="B Titr" panose="00000700000000000000" pitchFamily="2" charset="-78"/>
              </a:rPr>
              <a:t>مراحل تحلیل آزمون </a:t>
            </a:r>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8</a:t>
            </a:fld>
            <a:endParaRPr lang="fa-IR"/>
          </a:p>
        </p:txBody>
      </p:sp>
      <p:sp>
        <p:nvSpPr>
          <p:cNvPr id="5" name="Footer Placeholder 4"/>
          <p:cNvSpPr>
            <a:spLocks noGrp="1"/>
          </p:cNvSpPr>
          <p:nvPr>
            <p:ph type="ftr" sz="quarter" idx="11"/>
          </p:nvPr>
        </p:nvSpPr>
        <p:spPr/>
        <p:txBody>
          <a:bodyPr/>
          <a:lstStyle/>
          <a:p>
            <a:pPr>
              <a:defRPr/>
            </a:pPr>
            <a:r>
              <a:rPr lang="en-US" smtClean="0"/>
              <a:t>Dr :Vaisi Raygani</a:t>
            </a:r>
            <a:endParaRPr lang="fa-IR"/>
          </a:p>
        </p:txBody>
      </p:sp>
    </p:spTree>
    <p:extLst>
      <p:ext uri="{BB962C8B-B14F-4D97-AF65-F5344CB8AC3E}">
        <p14:creationId xmlns:p14="http://schemas.microsoft.com/office/powerpoint/2010/main" val="25324687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1115616" y="1447800"/>
            <a:ext cx="7818072" cy="5077544"/>
          </a:xfrm>
        </p:spPr>
        <p:txBody>
          <a:bodyPr>
            <a:normAutofit/>
          </a:bodyPr>
          <a:lstStyle/>
          <a:p>
            <a:pPr algn="just" rtl="1" eaLnBrk="1" hangingPunct="1">
              <a:lnSpc>
                <a:spcPct val="145000"/>
              </a:lnSpc>
            </a:pPr>
            <a:r>
              <a:rPr lang="fa-IR" sz="2800" dirty="0" smtClean="0">
                <a:latin typeface="Arial" pitchFamily="34" charset="0"/>
                <a:cs typeface="B Zar" panose="00000400000000000000" pitchFamily="2" charset="-78"/>
              </a:rPr>
              <a:t>براي تعيين گروههاي بالا و پايين برگه هاي آزمون را به ترتيب نمره اي كه گرفته اند از كوچك به بزرگ مرتب كنيد . </a:t>
            </a:r>
          </a:p>
          <a:p>
            <a:pPr algn="just" rtl="1" eaLnBrk="1" hangingPunct="1">
              <a:lnSpc>
                <a:spcPct val="145000"/>
              </a:lnSpc>
            </a:pPr>
            <a:r>
              <a:rPr lang="fa-IR" sz="2800" dirty="0" smtClean="0">
                <a:latin typeface="Arial" pitchFamily="34" charset="0"/>
                <a:cs typeface="B Zar" panose="00000400000000000000" pitchFamily="2" charset="-78"/>
              </a:rPr>
              <a:t>بعد از بالاترين نمره شروع كنيد و تعداد برگه هايي را كه مي خواهيد در گروه بالا قرار دهيد انتخاب كنيد </a:t>
            </a:r>
          </a:p>
          <a:p>
            <a:pPr algn="just" rtl="1" eaLnBrk="1" hangingPunct="1">
              <a:lnSpc>
                <a:spcPct val="145000"/>
              </a:lnSpc>
            </a:pPr>
            <a:r>
              <a:rPr lang="fa-IR" sz="2800" dirty="0" smtClean="0">
                <a:latin typeface="Arial" pitchFamily="34" charset="0"/>
                <a:cs typeface="B Zar" panose="00000400000000000000" pitchFamily="2" charset="-78"/>
              </a:rPr>
              <a:t>و به همين ترتيب از پايين ترين نمره شروع كنيد و تعداد برگه هايي را كه مي خواهيد در گروه پايين قرار دهيد نيز برگزينيد</a:t>
            </a:r>
            <a:endParaRPr lang="en-US" sz="2800" dirty="0" smtClean="0">
              <a:latin typeface="Arial" pitchFamily="34" charset="0"/>
              <a:cs typeface="B Zar" panose="00000400000000000000" pitchFamily="2" charset="-78"/>
            </a:endParaRPr>
          </a:p>
        </p:txBody>
      </p:sp>
      <p:sp>
        <p:nvSpPr>
          <p:cNvPr id="11266" name="Title 1"/>
          <p:cNvSpPr>
            <a:spLocks noGrp="1"/>
          </p:cNvSpPr>
          <p:nvPr>
            <p:ph type="title"/>
          </p:nvPr>
        </p:nvSpPr>
        <p:spPr/>
        <p:txBody>
          <a:bodyPr/>
          <a:lstStyle/>
          <a:p>
            <a:pPr algn="ctr"/>
            <a:r>
              <a:rPr lang="fa-IR" sz="4400" dirty="0" smtClean="0">
                <a:solidFill>
                  <a:srgbClr val="C00000"/>
                </a:solidFill>
                <a:cs typeface="B Titr" panose="00000700000000000000" pitchFamily="2" charset="-78"/>
              </a:rPr>
              <a:t>تعيين گروههاي بالا و پايين</a:t>
            </a:r>
            <a:endParaRPr lang="fa-IR" dirty="0" smtClean="0">
              <a:solidFill>
                <a:srgbClr val="C00000"/>
              </a:solidFill>
              <a:cs typeface="B Titr" panose="00000700000000000000" pitchFamily="2" charset="-78"/>
            </a:endParaRPr>
          </a:p>
        </p:txBody>
      </p:sp>
      <p:sp>
        <p:nvSpPr>
          <p:cNvPr id="4" name="Slide Number Placeholder 3"/>
          <p:cNvSpPr>
            <a:spLocks noGrp="1"/>
          </p:cNvSpPr>
          <p:nvPr>
            <p:ph type="sldNum" sz="quarter" idx="12"/>
          </p:nvPr>
        </p:nvSpPr>
        <p:spPr/>
        <p:txBody>
          <a:bodyPr/>
          <a:lstStyle/>
          <a:p>
            <a:pPr>
              <a:defRPr/>
            </a:pPr>
            <a:fld id="{4D44C213-1395-4D9A-82F0-25F6B2E78982}" type="slidenum">
              <a:rPr lang="fa-IR" smtClean="0"/>
              <a:pPr>
                <a:defRPr/>
              </a:pPr>
              <a:t>9</a:t>
            </a:fld>
            <a:endParaRPr lang="fa-IR"/>
          </a:p>
        </p:txBody>
      </p:sp>
      <p:sp>
        <p:nvSpPr>
          <p:cNvPr id="5" name="Footer Placeholder 4"/>
          <p:cNvSpPr>
            <a:spLocks noGrp="1"/>
          </p:cNvSpPr>
          <p:nvPr>
            <p:ph type="ftr" sz="quarter" idx="11"/>
          </p:nvPr>
        </p:nvSpPr>
        <p:spPr/>
        <p:txBody>
          <a:bodyPr/>
          <a:lstStyle/>
          <a:p>
            <a:pPr>
              <a:defRPr/>
            </a:pPr>
            <a:r>
              <a:rPr lang="en-US" smtClean="0"/>
              <a:t>Dr :Vaisi Raygani</a:t>
            </a:r>
            <a:endParaRPr lang="fa-IR"/>
          </a:p>
        </p:txBody>
      </p:sp>
    </p:spTree>
    <p:extLst>
      <p:ext uri="{BB962C8B-B14F-4D97-AF65-F5344CB8AC3E}">
        <p14:creationId xmlns:p14="http://schemas.microsoft.com/office/powerpoint/2010/main" val="26038773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2242</TotalTime>
  <Words>1931</Words>
  <Application>Microsoft Office PowerPoint</Application>
  <PresentationFormat>On-screen Show (4:3)</PresentationFormat>
  <Paragraphs>410</Paragraphs>
  <Slides>41</Slides>
  <Notes>11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3" baseType="lpstr">
      <vt:lpstr>Solstice</vt:lpstr>
      <vt:lpstr>Equation</vt:lpstr>
      <vt:lpstr>PowerPoint Presentation</vt:lpstr>
      <vt:lpstr>    طراحی  و آنالیز آزمون   </vt:lpstr>
      <vt:lpstr>PowerPoint Presentation</vt:lpstr>
      <vt:lpstr>PowerPoint Presentation</vt:lpstr>
      <vt:lpstr>PowerPoint Presentation</vt:lpstr>
      <vt:lpstr>نشانگرها در تحلیل آزمون </vt:lpstr>
      <vt:lpstr>اهداف اصلی آنالیز سوالات </vt:lpstr>
      <vt:lpstr>مراحل تحلیل آزمون </vt:lpstr>
      <vt:lpstr>تعيين گروههاي بالا و پايين</vt:lpstr>
      <vt:lpstr>PowerPoint Presentation</vt:lpstr>
      <vt:lpstr>PowerPoint Presentation</vt:lpstr>
      <vt:lpstr>گام نخستین :</vt:lpstr>
      <vt:lpstr>تحلیل سئوالات آزمون</vt:lpstr>
      <vt:lpstr>ضریب دشواری  Difficulty Index</vt:lpstr>
      <vt:lpstr>PowerPoint Presentation</vt:lpstr>
      <vt:lpstr>PowerPoint Presentation</vt:lpstr>
      <vt:lpstr>PowerPoint Presentation</vt:lpstr>
      <vt:lpstr>PowerPoint Presentation</vt:lpstr>
      <vt:lpstr>مثال:</vt:lpstr>
      <vt:lpstr>  ضريب تميز  Discrimination Index </vt:lpstr>
      <vt:lpstr>  ضريب تميز  Discrimination Index </vt:lpstr>
      <vt:lpstr>PowerPoint Presentation</vt:lpstr>
      <vt:lpstr>PowerPoint Presentation</vt:lpstr>
      <vt:lpstr>تفسیر شاخص تمیز</vt:lpstr>
      <vt:lpstr>تفسیرضریب تمیز</vt:lpstr>
      <vt:lpstr>مقادیرمطلوب ضریب تمیز</vt:lpstr>
      <vt:lpstr>مهم </vt:lpstr>
      <vt:lpstr>PowerPoint Presentation</vt:lpstr>
      <vt:lpstr>PowerPoint Presentation</vt:lpstr>
      <vt:lpstr>PowerPoint Presentation</vt:lpstr>
      <vt:lpstr>PowerPoint Presentation</vt:lpstr>
      <vt:lpstr>PowerPoint Presentation</vt:lpstr>
      <vt:lpstr>PowerPoint Presentation</vt:lpstr>
      <vt:lpstr>در گزینه های انحرافی قاعده کلی به شرح زیر است :  </vt:lpstr>
      <vt:lpstr>PowerPoint Presentation</vt:lpstr>
      <vt:lpstr>یک آزمون شامل 40 سؤال چهارگزینه‌ای از 100 دانشجو برگزار شده است. ما می‌خواهیم سؤال شماره 10 را تحلیل کنیم. </vt:lpstr>
      <vt:lpstr>PowerPoint Presentation</vt:lpstr>
      <vt:lpstr>PowerPoint Presentation</vt:lpstr>
      <vt:lpstr>PowerPoint Presentation</vt:lpstr>
      <vt:lpstr>PowerPoint Presentation</vt:lpstr>
      <vt:lpstr>PowerPoint Presentation</vt:lpstr>
    </vt:vector>
  </TitlesOfParts>
  <Company>edc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تحليل سوالهاي آزمون</dc:title>
  <dc:creator>edc</dc:creator>
  <cp:lastModifiedBy>MRT www.Win2Farsi.com</cp:lastModifiedBy>
  <cp:revision>435</cp:revision>
  <dcterms:created xsi:type="dcterms:W3CDTF">2010-07-04T06:53:31Z</dcterms:created>
  <dcterms:modified xsi:type="dcterms:W3CDTF">2025-11-11T06:26:46Z</dcterms:modified>
</cp:coreProperties>
</file>